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88"/>
    <p:restoredTop sz="94605"/>
  </p:normalViewPr>
  <p:slideViewPr>
    <p:cSldViewPr snapToGrid="0">
      <p:cViewPr varScale="1">
        <p:scale>
          <a:sx n="130" d="100"/>
          <a:sy n="130" d="100"/>
        </p:scale>
        <p:origin x="4368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55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008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270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544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87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351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8155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79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1075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025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423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862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318B0B5-A426-0148-033B-42A1BE1381DF}"/>
              </a:ext>
            </a:extLst>
          </p:cNvPr>
          <p:cNvSpPr/>
          <p:nvPr/>
        </p:nvSpPr>
        <p:spPr>
          <a:xfrm>
            <a:off x="0" y="0"/>
            <a:ext cx="7559675" cy="106918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FD6B08-27F1-6D5E-5B14-C27B3D9987CA}"/>
              </a:ext>
            </a:extLst>
          </p:cNvPr>
          <p:cNvSpPr/>
          <p:nvPr/>
        </p:nvSpPr>
        <p:spPr>
          <a:xfrm>
            <a:off x="315641" y="363795"/>
            <a:ext cx="6911070" cy="10009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6C3079E9-1B54-8522-B2B5-DCD163839FE7}"/>
              </a:ext>
            </a:extLst>
          </p:cNvPr>
          <p:cNvCxnSpPr>
            <a:cxnSpLocks/>
          </p:cNvCxnSpPr>
          <p:nvPr/>
        </p:nvCxnSpPr>
        <p:spPr>
          <a:xfrm>
            <a:off x="2697863" y="1964268"/>
            <a:ext cx="0" cy="8408765"/>
          </a:xfrm>
          <a:prstGeom prst="line">
            <a:avLst/>
          </a:prstGeom>
          <a:ln w="63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Ellipse 18">
            <a:extLst>
              <a:ext uri="{FF2B5EF4-FFF2-40B4-BE49-F238E27FC236}">
                <a16:creationId xmlns:a16="http://schemas.microsoft.com/office/drawing/2014/main" id="{32EFB69F-E66D-96B3-D3D9-5EB5C80F38AB}"/>
              </a:ext>
            </a:extLst>
          </p:cNvPr>
          <p:cNvSpPr/>
          <p:nvPr/>
        </p:nvSpPr>
        <p:spPr>
          <a:xfrm>
            <a:off x="1795281" y="588284"/>
            <a:ext cx="1870478" cy="17660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A4635C9-3628-3AE4-6603-34FA2A10F110}"/>
              </a:ext>
            </a:extLst>
          </p:cNvPr>
          <p:cNvSpPr txBox="1"/>
          <p:nvPr/>
        </p:nvSpPr>
        <p:spPr>
          <a:xfrm>
            <a:off x="513486" y="4107041"/>
            <a:ext cx="185140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200" dirty="0">
                <a:cs typeface="Calibri"/>
              </a:rPr>
              <a:t>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adipiscing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elit</a:t>
            </a:r>
            <a:r>
              <a:rPr lang="fr-FR" sz="1200" dirty="0">
                <a:cs typeface="Calibri"/>
              </a:rPr>
              <a:t>. </a:t>
            </a:r>
            <a:r>
              <a:rPr lang="fr-FR" sz="1200" dirty="0" err="1">
                <a:cs typeface="Calibri"/>
              </a:rPr>
              <a:t>Quisque</a:t>
            </a:r>
            <a:r>
              <a:rPr lang="fr-FR" sz="1200" dirty="0">
                <a:cs typeface="Calibri"/>
              </a:rPr>
              <a:t> pulvinar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turpis</a:t>
            </a:r>
            <a:r>
              <a:rPr lang="fr-FR" sz="1200" dirty="0">
                <a:cs typeface="Calibri"/>
              </a:rPr>
              <a:t> ut </a:t>
            </a:r>
            <a:r>
              <a:rPr lang="fr-FR" sz="1200" dirty="0" err="1">
                <a:cs typeface="Calibri"/>
              </a:rPr>
              <a:t>consequat</a:t>
            </a:r>
            <a:r>
              <a:rPr lang="fr-FR" sz="1200" dirty="0">
                <a:cs typeface="Calibri"/>
              </a:rPr>
              <a:t>. 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adipiscing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elit</a:t>
            </a:r>
            <a:r>
              <a:rPr lang="fr-FR" sz="1200" dirty="0">
                <a:cs typeface="Calibri"/>
              </a:rPr>
              <a:t>. </a:t>
            </a:r>
            <a:r>
              <a:rPr lang="fr-FR" sz="1200" dirty="0" err="1">
                <a:cs typeface="Calibri"/>
              </a:rPr>
              <a:t>Quisque</a:t>
            </a:r>
            <a:r>
              <a:rPr lang="fr-FR" sz="1200" dirty="0">
                <a:cs typeface="Calibri"/>
              </a:rPr>
              <a:t> pulvinar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turpis</a:t>
            </a:r>
            <a:r>
              <a:rPr lang="fr-FR" sz="1200" dirty="0">
                <a:cs typeface="Calibri"/>
              </a:rPr>
              <a:t> ut </a:t>
            </a:r>
            <a:r>
              <a:rPr lang="fr-FR" sz="1200" dirty="0" err="1">
                <a:cs typeface="Calibri"/>
              </a:rPr>
              <a:t>consequat</a:t>
            </a:r>
            <a:r>
              <a:rPr lang="fr-FR" sz="1200" dirty="0">
                <a:cs typeface="Calibri"/>
              </a:rPr>
              <a:t>.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16F8714-88EF-53B0-EB91-8E51571A0E73}"/>
              </a:ext>
            </a:extLst>
          </p:cNvPr>
          <p:cNvSpPr txBox="1"/>
          <p:nvPr/>
        </p:nvSpPr>
        <p:spPr>
          <a:xfrm>
            <a:off x="513486" y="3799264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Profile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76886162-A3AA-EF1C-480E-B4E215CDE315}"/>
              </a:ext>
            </a:extLst>
          </p:cNvPr>
          <p:cNvSpPr txBox="1"/>
          <p:nvPr/>
        </p:nvSpPr>
        <p:spPr>
          <a:xfrm>
            <a:off x="2965501" y="2588946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Work </a:t>
            </a:r>
            <a:r>
              <a:rPr lang="fr-FR" sz="1400" b="1" dirty="0" err="1">
                <a:cs typeface="Times"/>
              </a:rPr>
              <a:t>Experience</a:t>
            </a:r>
            <a:endParaRPr lang="fr-FR" sz="1400" b="1" dirty="0">
              <a:cs typeface="Times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323F7F4-8362-4CA9-AFF3-6BC2F9A1644E}"/>
              </a:ext>
            </a:extLst>
          </p:cNvPr>
          <p:cNvSpPr txBox="1"/>
          <p:nvPr/>
        </p:nvSpPr>
        <p:spPr>
          <a:xfrm>
            <a:off x="2965500" y="2990043"/>
            <a:ext cx="4230341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kern="12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Lorem ipsum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dolor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sit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amet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,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consectetur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adipiscing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elit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. </a:t>
            </a: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endParaRPr lang="fr-FR" sz="1100" kern="1200" dirty="0">
              <a:solidFill>
                <a:schemeClr val="tx1"/>
              </a:solidFill>
              <a:effectLst/>
              <a:latin typeface="+mn-lt"/>
              <a:ea typeface="+mn-ea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Quisque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pulvinar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sit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amet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turpis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ut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consequat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</a:t>
            </a:r>
          </a:p>
          <a:p>
            <a:pPr algn="l"/>
            <a:endParaRPr lang="fr-FR" sz="1100" dirty="0">
              <a:cs typeface="Calibri"/>
            </a:endParaRPr>
          </a:p>
          <a:p>
            <a:r>
              <a:rPr lang="en-US" sz="1100" dirty="0"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</a:t>
            </a:r>
          </a:p>
          <a:p>
            <a:pPr algn="l"/>
            <a:endParaRPr lang="fr-FR" sz="110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r>
              <a:rPr lang="en-US" sz="1100" dirty="0"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</a:t>
            </a:r>
          </a:p>
          <a:p>
            <a:pPr algn="l"/>
            <a:endParaRPr lang="fr-FR" sz="110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r>
              <a:rPr lang="en-US" sz="1100" dirty="0"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31613A04-2535-EC3A-14E9-E8A1F0003B10}"/>
              </a:ext>
            </a:extLst>
          </p:cNvPr>
          <p:cNvSpPr txBox="1"/>
          <p:nvPr/>
        </p:nvSpPr>
        <p:spPr>
          <a:xfrm>
            <a:off x="3013505" y="8225994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Education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B4DB1B1A-B283-80F8-200F-3A35E829D417}"/>
              </a:ext>
            </a:extLst>
          </p:cNvPr>
          <p:cNvSpPr txBox="1"/>
          <p:nvPr/>
        </p:nvSpPr>
        <p:spPr>
          <a:xfrm>
            <a:off x="3013505" y="8737432"/>
            <a:ext cx="4036217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EDUCATION | 20XX – 20XX</a:t>
            </a:r>
          </a:p>
          <a:p>
            <a:pPr algn="l"/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Lorem ipsum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dolor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sit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amet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,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consectetur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adipiscing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elit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.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Quisque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pulvinar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sit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amet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turpis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ut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consequat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.</a:t>
            </a:r>
          </a:p>
          <a:p>
            <a:pPr algn="l"/>
            <a:endParaRPr lang="fr-FR" sz="1100" dirty="0">
              <a:cs typeface="Calibri"/>
            </a:endParaRPr>
          </a:p>
          <a:p>
            <a:r>
              <a:rPr lang="fr-FR" sz="1100" dirty="0">
                <a:cs typeface="Calibri"/>
              </a:rPr>
              <a:t>EDUCATION | 20XX – 20XX</a:t>
            </a:r>
          </a:p>
          <a:p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</a:t>
            </a: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3EC6AA4-95C1-A6AD-AD40-CF875E47D00B}"/>
              </a:ext>
            </a:extLst>
          </p:cNvPr>
          <p:cNvSpPr txBox="1"/>
          <p:nvPr/>
        </p:nvSpPr>
        <p:spPr>
          <a:xfrm>
            <a:off x="419054" y="640379"/>
            <a:ext cx="2685131" cy="461665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2800" dirty="0">
                <a:cs typeface="Times"/>
              </a:rPr>
              <a:t>John </a:t>
            </a:r>
            <a:r>
              <a:rPr lang="fr-FR" sz="2800" b="1" dirty="0">
                <a:cs typeface="Times"/>
              </a:rPr>
              <a:t>DOE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40E7DA95-AC45-92DF-E651-73EE1EA3DAC1}"/>
              </a:ext>
            </a:extLst>
          </p:cNvPr>
          <p:cNvSpPr txBox="1"/>
          <p:nvPr/>
        </p:nvSpPr>
        <p:spPr>
          <a:xfrm>
            <a:off x="419054" y="1148370"/>
            <a:ext cx="1870478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dirty="0">
                <a:cs typeface="Times"/>
              </a:rPr>
              <a:t>Professional Title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AFCDACE-2751-174B-CEB2-119162A8E8BB}"/>
              </a:ext>
            </a:extLst>
          </p:cNvPr>
          <p:cNvSpPr txBox="1"/>
          <p:nvPr/>
        </p:nvSpPr>
        <p:spPr>
          <a:xfrm>
            <a:off x="582958" y="6565713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 err="1">
                <a:cs typeface="Times"/>
              </a:rPr>
              <a:t>Skills</a:t>
            </a:r>
            <a:endParaRPr lang="fr-FR" sz="1400" b="1" dirty="0">
              <a:cs typeface="Times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4D3AB619-36C3-A9CF-CCEA-96B27A1A353E}"/>
              </a:ext>
            </a:extLst>
          </p:cNvPr>
          <p:cNvSpPr txBox="1"/>
          <p:nvPr/>
        </p:nvSpPr>
        <p:spPr>
          <a:xfrm>
            <a:off x="582958" y="6999270"/>
            <a:ext cx="159044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200" dirty="0">
                <a:cs typeface="Calibri"/>
              </a:rPr>
              <a:t>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adipiscing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elit</a:t>
            </a:r>
            <a:r>
              <a:rPr lang="fr-FR" sz="1200" dirty="0">
                <a:cs typeface="Calibri"/>
              </a:rPr>
              <a:t>. </a:t>
            </a:r>
            <a:r>
              <a:rPr lang="fr-FR" sz="1200" dirty="0" err="1">
                <a:cs typeface="Calibri"/>
              </a:rPr>
              <a:t>Quisque</a:t>
            </a:r>
            <a:r>
              <a:rPr lang="fr-FR" sz="1200" dirty="0">
                <a:cs typeface="Calibri"/>
              </a:rPr>
              <a:t> pulvinar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turpis</a:t>
            </a:r>
            <a:r>
              <a:rPr lang="fr-FR" sz="1200" dirty="0">
                <a:cs typeface="Calibri"/>
              </a:rPr>
              <a:t> ut </a:t>
            </a:r>
            <a:r>
              <a:rPr lang="fr-FR" sz="1200" dirty="0" err="1">
                <a:cs typeface="Calibri"/>
              </a:rPr>
              <a:t>consequat</a:t>
            </a:r>
            <a:r>
              <a:rPr lang="fr-FR" sz="1200" dirty="0">
                <a:cs typeface="Calibri"/>
              </a:rPr>
              <a:t>. 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adipiscing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elit</a:t>
            </a:r>
            <a:r>
              <a:rPr lang="fr-FR" sz="1200" dirty="0">
                <a:cs typeface="Calibri"/>
              </a:rPr>
              <a:t>. </a:t>
            </a:r>
            <a:r>
              <a:rPr lang="fr-FR" sz="1200" dirty="0" err="1">
                <a:cs typeface="Calibri"/>
              </a:rPr>
              <a:t>Quisque</a:t>
            </a:r>
            <a:r>
              <a:rPr lang="fr-FR" sz="1200" dirty="0">
                <a:cs typeface="Calibri"/>
              </a:rPr>
              <a:t> pulvinar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turpis</a:t>
            </a:r>
            <a:r>
              <a:rPr lang="fr-FR" sz="1200" dirty="0">
                <a:cs typeface="Calibri"/>
              </a:rPr>
              <a:t> ut </a:t>
            </a:r>
            <a:r>
              <a:rPr lang="fr-FR" sz="1200" dirty="0" err="1">
                <a:cs typeface="Calibri"/>
              </a:rPr>
              <a:t>consequat</a:t>
            </a:r>
            <a:r>
              <a:rPr lang="fr-FR" sz="1200" dirty="0">
                <a:cs typeface="Calibri"/>
              </a:rPr>
              <a:t>. 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62F369CF-7F05-3CB4-7534-851409AC71F4}"/>
              </a:ext>
            </a:extLst>
          </p:cNvPr>
          <p:cNvSpPr txBox="1"/>
          <p:nvPr/>
        </p:nvSpPr>
        <p:spPr>
          <a:xfrm>
            <a:off x="4192489" y="1093730"/>
            <a:ext cx="276466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Ph: 111 222 333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Email: </a:t>
            </a:r>
            <a:r>
              <a:rPr lang="fr-FR" sz="1200" dirty="0" err="1"/>
              <a:t>mail@mail.com</a:t>
            </a:r>
            <a:endParaRPr lang="fr-FR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12 Regent Street Y200 New-York, NY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err="1"/>
              <a:t>www.linkedin.com</a:t>
            </a:r>
            <a:r>
              <a:rPr lang="fr-FR" sz="1200" dirty="0"/>
              <a:t>/profile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59843139-CEA0-8BE5-FCEC-120D61C54219}"/>
              </a:ext>
            </a:extLst>
          </p:cNvPr>
          <p:cNvSpPr txBox="1"/>
          <p:nvPr/>
        </p:nvSpPr>
        <p:spPr>
          <a:xfrm>
            <a:off x="4192489" y="758348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Contact</a:t>
            </a:r>
          </a:p>
        </p:txBody>
      </p:sp>
    </p:spTree>
    <p:extLst>
      <p:ext uri="{BB962C8B-B14F-4D97-AF65-F5344CB8AC3E}">
        <p14:creationId xmlns:p14="http://schemas.microsoft.com/office/powerpoint/2010/main" val="38825333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350</Words>
  <Application>Microsoft Macintosh PowerPoint</Application>
  <PresentationFormat>Personnalisé</PresentationFormat>
  <Paragraphs>39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Axel Maille</dc:creator>
  <cp:lastModifiedBy>Axel Maille</cp:lastModifiedBy>
  <cp:revision>4</cp:revision>
  <dcterms:created xsi:type="dcterms:W3CDTF">2025-10-12T23:07:11Z</dcterms:created>
  <dcterms:modified xsi:type="dcterms:W3CDTF">2025-10-20T22:53:02Z</dcterms:modified>
</cp:coreProperties>
</file>