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7562850" cy="10688638"/>
  <p:notesSz cx="6858000" cy="9144000"/>
  <p:defaultTextStyle>
    <a:defPPr>
      <a:defRPr lang="fr-FR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367">
          <p15:clr>
            <a:srgbClr val="A4A3A4"/>
          </p15:clr>
        </p15:guide>
        <p15:guide id="2" pos="238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clrMru>
    <a:srgbClr val="FDBB1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Aucun style, grille du tablea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Aucun style, aucune grill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70" d="100"/>
          <a:sy n="70" d="100"/>
        </p:scale>
        <p:origin x="3132" y="72"/>
      </p:cViewPr>
      <p:guideLst>
        <p:guide orient="horz" pos="3367"/>
        <p:guide pos="238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567214" y="3320407"/>
            <a:ext cx="6428423" cy="2291129"/>
          </a:xfrm>
        </p:spPr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134428" y="6056895"/>
            <a:ext cx="5293995" cy="2731541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Cliquez pour modifier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557075-4E70-DB43-A3C0-653859AE1C77}" type="datetimeFigureOut">
              <a:rPr lang="fr-FR" smtClean="0"/>
              <a:t>06/12/2020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A35FD-A3E3-AD4B-9B8B-9ED5E9CC6C62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866627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557075-4E70-DB43-A3C0-653859AE1C77}" type="datetimeFigureOut">
              <a:rPr lang="fr-FR" smtClean="0"/>
              <a:t>06/12/2020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A35FD-A3E3-AD4B-9B8B-9ED5E9CC6C62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884839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4535084" y="668040"/>
            <a:ext cx="1407530" cy="14214405"/>
          </a:xfrm>
        </p:spPr>
        <p:txBody>
          <a:bodyPr vert="eaVert"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312493" y="668040"/>
            <a:ext cx="4096544" cy="14214405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557075-4E70-DB43-A3C0-653859AE1C77}" type="datetimeFigureOut">
              <a:rPr lang="fr-FR" smtClean="0"/>
              <a:t>06/12/2020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A35FD-A3E3-AD4B-9B8B-9ED5E9CC6C62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296005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557075-4E70-DB43-A3C0-653859AE1C77}" type="datetimeFigureOut">
              <a:rPr lang="fr-FR" smtClean="0"/>
              <a:t>06/12/2020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A35FD-A3E3-AD4B-9B8B-9ED5E9CC6C62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132100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97413" y="6868441"/>
            <a:ext cx="6428423" cy="212288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97413" y="4530301"/>
            <a:ext cx="6428423" cy="233813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557075-4E70-DB43-A3C0-653859AE1C77}" type="datetimeFigureOut">
              <a:rPr lang="fr-FR" smtClean="0"/>
              <a:t>06/12/2020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A35FD-A3E3-AD4B-9B8B-9ED5E9CC6C62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074192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312493" y="3887003"/>
            <a:ext cx="2752037" cy="1099544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3190577" y="3887003"/>
            <a:ext cx="2752037" cy="1099544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557075-4E70-DB43-A3C0-653859AE1C77}" type="datetimeFigureOut">
              <a:rPr lang="fr-FR" smtClean="0"/>
              <a:t>06/12/2020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A35FD-A3E3-AD4B-9B8B-9ED5E9CC6C62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086005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78143" y="428041"/>
            <a:ext cx="6806565" cy="1781440"/>
          </a:xfrm>
        </p:spPr>
        <p:txBody>
          <a:bodyPr/>
          <a:lstStyle>
            <a:lvl1pPr>
              <a:defRPr/>
            </a:lvl1pPr>
          </a:lstStyle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78143" y="2392573"/>
            <a:ext cx="3341572" cy="99711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378143" y="3389684"/>
            <a:ext cx="3341572" cy="615833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3841823" y="2392573"/>
            <a:ext cx="3342885" cy="99711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3841823" y="3389684"/>
            <a:ext cx="3342885" cy="615833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557075-4E70-DB43-A3C0-653859AE1C77}" type="datetimeFigureOut">
              <a:rPr lang="fr-FR" smtClean="0"/>
              <a:t>06/12/2020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A35FD-A3E3-AD4B-9B8B-9ED5E9CC6C62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175444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557075-4E70-DB43-A3C0-653859AE1C77}" type="datetimeFigureOut">
              <a:rPr lang="fr-FR" smtClean="0"/>
              <a:t>06/12/2020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A35FD-A3E3-AD4B-9B8B-9ED5E9CC6C62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600055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557075-4E70-DB43-A3C0-653859AE1C77}" type="datetimeFigureOut">
              <a:rPr lang="fr-FR" smtClean="0"/>
              <a:t>06/12/2020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A35FD-A3E3-AD4B-9B8B-9ED5E9CC6C62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802702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78143" y="425566"/>
            <a:ext cx="2488126" cy="181113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956864" y="425567"/>
            <a:ext cx="4227843" cy="912245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378143" y="2236697"/>
            <a:ext cx="2488126" cy="731132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557075-4E70-DB43-A3C0-653859AE1C77}" type="datetimeFigureOut">
              <a:rPr lang="fr-FR" smtClean="0"/>
              <a:t>06/12/2020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A35FD-A3E3-AD4B-9B8B-9ED5E9CC6C62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5424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482372" y="7482047"/>
            <a:ext cx="4537710" cy="88329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et modifiez le titre</a:t>
            </a:r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1482372" y="955049"/>
            <a:ext cx="4537710" cy="6413183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482372" y="8365344"/>
            <a:ext cx="4537710" cy="125443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557075-4E70-DB43-A3C0-653859AE1C77}" type="datetimeFigureOut">
              <a:rPr lang="fr-FR" smtClean="0"/>
              <a:t>06/12/2020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1A35FD-A3E3-AD4B-9B8B-9ED5E9CC6C62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032110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378143" y="428041"/>
            <a:ext cx="6806565" cy="17814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78143" y="2494016"/>
            <a:ext cx="6806565" cy="70540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378143" y="9906785"/>
            <a:ext cx="1764665" cy="5690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557075-4E70-DB43-A3C0-653859AE1C77}" type="datetimeFigureOut">
              <a:rPr lang="fr-FR" smtClean="0"/>
              <a:t>06/12/2020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583974" y="9906785"/>
            <a:ext cx="2394903" cy="5690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5420043" y="9906785"/>
            <a:ext cx="1764665" cy="5690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1A35FD-A3E3-AD4B-9B8B-9ED5E9CC6C62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963462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Rectangle 76"/>
          <p:cNvSpPr/>
          <p:nvPr/>
        </p:nvSpPr>
        <p:spPr>
          <a:xfrm>
            <a:off x="0" y="6306040"/>
            <a:ext cx="7562850" cy="220339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7562850" cy="220339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ZoneTexte 4"/>
          <p:cNvSpPr txBox="1"/>
          <p:nvPr/>
        </p:nvSpPr>
        <p:spPr>
          <a:xfrm>
            <a:off x="282213" y="412458"/>
            <a:ext cx="2952418" cy="461665"/>
          </a:xfrm>
          <a:prstGeom prst="rect">
            <a:avLst/>
          </a:prstGeom>
          <a:solidFill>
            <a:srgbClr val="FDBB1F"/>
          </a:solidFill>
        </p:spPr>
        <p:txBody>
          <a:bodyPr wrap="square" rtlCol="0"/>
          <a:lstStyle/>
          <a:p>
            <a:r>
              <a:rPr lang="fr-FR" sz="2400" b="1" dirty="0"/>
              <a:t>JOHN DOE</a:t>
            </a:r>
          </a:p>
        </p:txBody>
      </p:sp>
      <p:sp>
        <p:nvSpPr>
          <p:cNvPr id="6" name="ZoneTexte 5"/>
          <p:cNvSpPr txBox="1"/>
          <p:nvPr/>
        </p:nvSpPr>
        <p:spPr>
          <a:xfrm>
            <a:off x="217089" y="841561"/>
            <a:ext cx="2579151" cy="338554"/>
          </a:xfrm>
          <a:prstGeom prst="rect">
            <a:avLst/>
          </a:prstGeom>
          <a:noFill/>
        </p:spPr>
        <p:txBody>
          <a:bodyPr wrap="none" rtlCol="0"/>
          <a:lstStyle/>
          <a:p>
            <a:r>
              <a:rPr lang="fr-FR" sz="1600" dirty="0"/>
              <a:t>PROFESSIONAL TITLE</a:t>
            </a:r>
          </a:p>
        </p:txBody>
      </p:sp>
      <p:sp>
        <p:nvSpPr>
          <p:cNvPr id="7" name="ZoneTexte 6"/>
          <p:cNvSpPr txBox="1"/>
          <p:nvPr/>
        </p:nvSpPr>
        <p:spPr>
          <a:xfrm>
            <a:off x="217089" y="1280790"/>
            <a:ext cx="3983589" cy="769441"/>
          </a:xfrm>
          <a:prstGeom prst="rect">
            <a:avLst/>
          </a:prstGeom>
          <a:noFill/>
        </p:spPr>
        <p:txBody>
          <a:bodyPr wrap="square" rtlCol="0"/>
          <a:lstStyle/>
          <a:p>
            <a:pPr algn="just"/>
            <a:r>
              <a:rPr lang="en-GB" sz="11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Lorem ipsum dolor sit amet, consectetur adipiscing elit. Quisque pulvinar sit amet turpis ut consequat. Lorem ipsum dolor sit amet, consectetur adipiscing elit. Quisque</a:t>
            </a:r>
            <a:r>
              <a:rPr lang="en-GB" sz="11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pulvinar sit </a:t>
            </a:r>
            <a:r>
              <a:rPr lang="en-GB" sz="11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amet</a:t>
            </a:r>
            <a:r>
              <a:rPr lang="en-GB" sz="11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n-GB" sz="11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turpis</a:t>
            </a:r>
            <a:r>
              <a:rPr lang="en-GB" sz="11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n-GB" sz="11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ut</a:t>
            </a:r>
            <a:r>
              <a:rPr lang="en-GB" sz="11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n-GB" sz="11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consequat</a:t>
            </a:r>
            <a:r>
              <a:rPr lang="en-GB" sz="11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.</a:t>
            </a:r>
            <a:endParaRPr lang="fr-FR" sz="11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graphicFrame>
        <p:nvGraphicFramePr>
          <p:cNvPr id="8" name="Tableau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60158031"/>
              </p:ext>
            </p:extLst>
          </p:nvPr>
        </p:nvGraphicFramePr>
        <p:xfrm>
          <a:off x="4508452" y="243415"/>
          <a:ext cx="2084705" cy="19324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08470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01136">
                <a:tc>
                  <a:txBody>
                    <a:bodyPr/>
                    <a:lstStyle/>
                    <a:p>
                      <a:r>
                        <a:rPr lang="fr-FR" sz="1100" dirty="0"/>
                        <a:t>NAME: JOHN DOE</a:t>
                      </a:r>
                    </a:p>
                  </a:txBody>
                  <a:tcPr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1136">
                <a:tc>
                  <a:txBody>
                    <a:bodyPr/>
                    <a:lstStyle/>
                    <a:p>
                      <a:r>
                        <a:rPr lang="fr-FR" sz="1100" dirty="0"/>
                        <a:t>EMAIL: MAIL@MAIL.COM</a:t>
                      </a:r>
                    </a:p>
                  </a:txBody>
                  <a:tcP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1136">
                <a:tc>
                  <a:txBody>
                    <a:bodyPr/>
                    <a:lstStyle/>
                    <a:p>
                      <a:r>
                        <a:rPr lang="fr-FR" sz="1100" dirty="0"/>
                        <a:t>PHONE: 111 222 33</a:t>
                      </a:r>
                    </a:p>
                  </a:txBody>
                  <a:tcP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01136">
                <a:tc>
                  <a:txBody>
                    <a:bodyPr/>
                    <a:lstStyle/>
                    <a:p>
                      <a:r>
                        <a:rPr lang="fr-FR" sz="1100" dirty="0"/>
                        <a:t>WEBSITE : HTTP://WEBSITE.COM</a:t>
                      </a:r>
                    </a:p>
                  </a:txBody>
                  <a:tcP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01136">
                <a:tc>
                  <a:txBody>
                    <a:bodyPr/>
                    <a:lstStyle/>
                    <a:p>
                      <a:r>
                        <a:rPr lang="fr-FR" sz="1100" dirty="0"/>
                        <a:t>ADDRESS : 12 Regent Street</a:t>
                      </a:r>
                      <a:br>
                        <a:rPr lang="fr-FR" sz="1100" dirty="0"/>
                      </a:br>
                      <a:r>
                        <a:rPr lang="fr-FR" sz="1100" dirty="0"/>
                        <a:t>Y200 New-York, NY</a:t>
                      </a:r>
                    </a:p>
                  </a:txBody>
                  <a:tcP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01136">
                <a:tc>
                  <a:txBody>
                    <a:bodyPr/>
                    <a:lstStyle/>
                    <a:p>
                      <a:r>
                        <a:rPr lang="fr-FR" sz="1100" dirty="0"/>
                        <a:t>                   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9" name="ZoneTexte 8"/>
          <p:cNvSpPr txBox="1"/>
          <p:nvPr/>
        </p:nvSpPr>
        <p:spPr>
          <a:xfrm>
            <a:off x="1979268" y="2427094"/>
            <a:ext cx="1855267" cy="338554"/>
          </a:xfrm>
          <a:prstGeom prst="rect">
            <a:avLst/>
          </a:prstGeom>
          <a:noFill/>
          <a:ln>
            <a:noFill/>
            <a:prstDash val="dash"/>
          </a:ln>
        </p:spPr>
        <p:txBody>
          <a:bodyPr wrap="none" rtlCol="0">
            <a:spAutoFit/>
          </a:bodyPr>
          <a:lstStyle/>
          <a:p>
            <a:pPr algn="r"/>
            <a:r>
              <a:rPr lang="fr-FR" sz="1600" dirty="0">
                <a:latin typeface="Avenir Book"/>
                <a:cs typeface="Avenir Book"/>
              </a:rPr>
              <a:t>EXPERIENCE</a:t>
            </a:r>
            <a:r>
              <a:rPr lang="fr-FR" sz="1600" dirty="0"/>
              <a:t> </a:t>
            </a:r>
            <a:r>
              <a:rPr lang="fr-FR" sz="1600" dirty="0">
                <a:latin typeface="Avenir Book"/>
                <a:cs typeface="Avenir Book"/>
              </a:rPr>
              <a:t>PRO</a:t>
            </a:r>
          </a:p>
        </p:txBody>
      </p:sp>
      <p:sp>
        <p:nvSpPr>
          <p:cNvPr id="10" name="ZoneTexte 9"/>
          <p:cNvSpPr txBox="1"/>
          <p:nvPr/>
        </p:nvSpPr>
        <p:spPr>
          <a:xfrm>
            <a:off x="4200678" y="2430365"/>
            <a:ext cx="1403658" cy="338554"/>
          </a:xfrm>
          <a:prstGeom prst="rect">
            <a:avLst/>
          </a:prstGeom>
          <a:noFill/>
          <a:ln>
            <a:noFill/>
            <a:prstDash val="dash"/>
          </a:ln>
        </p:spPr>
        <p:txBody>
          <a:bodyPr wrap="none" rtlCol="0"/>
          <a:lstStyle/>
          <a:p>
            <a:r>
              <a:rPr lang="fr-FR" sz="1600" dirty="0">
                <a:latin typeface="Avenir Book"/>
                <a:cs typeface="Avenir Book"/>
              </a:rPr>
              <a:t>EDUCATION</a:t>
            </a:r>
          </a:p>
        </p:txBody>
      </p:sp>
      <p:graphicFrame>
        <p:nvGraphicFramePr>
          <p:cNvPr id="11" name="Tableau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53632423"/>
              </p:ext>
            </p:extLst>
          </p:nvPr>
        </p:nvGraphicFramePr>
        <p:xfrm>
          <a:off x="217089" y="2809841"/>
          <a:ext cx="3617446" cy="31699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61744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710143">
                <a:tc>
                  <a:txBody>
                    <a:bodyPr/>
                    <a:lstStyle/>
                    <a:p>
                      <a:pPr algn="r"/>
                      <a:r>
                        <a:rPr lang="en-US" sz="1200" b="1" kern="1200" dirty="0">
                          <a:solidFill>
                            <a:srgbClr val="FDBB1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COMPAGNY NAME</a:t>
                      </a:r>
                    </a:p>
                    <a:p>
                      <a:pPr algn="r"/>
                      <a:r>
                        <a:rPr lang="en-US" sz="1200" kern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JOB TITLE| 20XX – 20XX</a:t>
                      </a:r>
                      <a:endParaRPr lang="fr-FR" sz="1200" kern="1200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r"/>
                      <a:r>
                        <a:rPr lang="fr-FR" sz="1100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Lorem ipsum dolor sit amet, consectetur adipiscing elit. Quisque pulvinar sit amet turpis ut </a:t>
                      </a:r>
                      <a:r>
                        <a:rPr lang="fr-FR" sz="1100" kern="1200" dirty="0" err="1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consequat</a:t>
                      </a:r>
                      <a:r>
                        <a:rPr lang="fr-FR" sz="1100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94362">
                <a:tc>
                  <a:txBody>
                    <a:bodyPr/>
                    <a:lstStyle/>
                    <a:p>
                      <a:pPr marL="0" marR="0" indent="0" algn="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kern="1200" dirty="0">
                          <a:solidFill>
                            <a:srgbClr val="FDBB1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COMPAGNY NAME</a:t>
                      </a:r>
                    </a:p>
                    <a:p>
                      <a:pPr algn="r"/>
                      <a:r>
                        <a:rPr lang="en-US" sz="1200" kern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JOB TITLE| 20XX – 20XX</a:t>
                      </a:r>
                      <a:endParaRPr lang="fr-FR" sz="1200" kern="1200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r"/>
                      <a:r>
                        <a:rPr lang="fr-FR" sz="1100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Lorem ipsum </a:t>
                      </a:r>
                      <a:r>
                        <a:rPr lang="fr-FR" sz="1100" kern="1200" dirty="0" err="1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dolor</a:t>
                      </a:r>
                      <a:r>
                        <a:rPr lang="fr-FR" sz="1100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fr-FR" sz="1100" kern="1200" dirty="0" err="1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sit</a:t>
                      </a:r>
                      <a:r>
                        <a:rPr lang="fr-FR" sz="1100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fr-FR" sz="1100" kern="1200" dirty="0" err="1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amet</a:t>
                      </a:r>
                      <a:r>
                        <a:rPr lang="fr-FR" sz="1100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fr-FR" sz="1100" kern="1200" dirty="0" err="1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consectetur</a:t>
                      </a:r>
                      <a:r>
                        <a:rPr lang="fr-FR" sz="1100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fr-FR" sz="1100" kern="1200" dirty="0" err="1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adipiscing</a:t>
                      </a:r>
                      <a:r>
                        <a:rPr lang="fr-FR" sz="1100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fr-FR" sz="1100" kern="1200" dirty="0" err="1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elit</a:t>
                      </a:r>
                      <a:r>
                        <a:rPr lang="fr-FR" sz="1100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 </a:t>
                      </a:r>
                      <a:r>
                        <a:rPr lang="fr-FR" sz="1100" kern="1200" dirty="0" err="1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Quisque</a:t>
                      </a:r>
                      <a:r>
                        <a:rPr lang="fr-FR" sz="1100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pulvinar </a:t>
                      </a:r>
                      <a:r>
                        <a:rPr lang="fr-FR" sz="1100" kern="1200" dirty="0" err="1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sit</a:t>
                      </a:r>
                      <a:r>
                        <a:rPr lang="fr-FR" sz="1100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fr-FR" sz="1100" kern="1200" dirty="0" err="1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amet</a:t>
                      </a:r>
                      <a:r>
                        <a:rPr lang="fr-FR" sz="1100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fr-FR" sz="1100" kern="1200" dirty="0" err="1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turpis</a:t>
                      </a:r>
                      <a:r>
                        <a:rPr lang="fr-FR" sz="1100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ut </a:t>
                      </a:r>
                      <a:r>
                        <a:rPr lang="fr-FR" sz="1100" kern="1200" dirty="0" err="1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consequat</a:t>
                      </a:r>
                      <a:r>
                        <a:rPr lang="fr-FR" sz="1100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57856">
                <a:tc>
                  <a:txBody>
                    <a:bodyPr/>
                    <a:lstStyle/>
                    <a:p>
                      <a:pPr marL="0" marR="0" indent="0" algn="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kern="1200" dirty="0">
                          <a:solidFill>
                            <a:srgbClr val="FDBB1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COMPAGNY NAME</a:t>
                      </a:r>
                    </a:p>
                    <a:p>
                      <a:pPr algn="r"/>
                      <a:r>
                        <a:rPr lang="en-US" sz="1200" kern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JOB TITLE| 20XX – 20XX</a:t>
                      </a:r>
                      <a:endParaRPr lang="fr-FR" sz="1200" kern="1200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r"/>
                      <a:r>
                        <a:rPr lang="fr-FR" sz="1100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Lorem ipsum </a:t>
                      </a:r>
                      <a:r>
                        <a:rPr lang="fr-FR" sz="1100" kern="1200" dirty="0" err="1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dolor</a:t>
                      </a:r>
                      <a:r>
                        <a:rPr lang="fr-FR" sz="1100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fr-FR" sz="1100" kern="1200" dirty="0" err="1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sit</a:t>
                      </a:r>
                      <a:r>
                        <a:rPr lang="fr-FR" sz="1100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fr-FR" sz="1100" kern="1200" dirty="0" err="1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amet</a:t>
                      </a:r>
                      <a:r>
                        <a:rPr lang="fr-FR" sz="1100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fr-FR" sz="1100" kern="1200" dirty="0" err="1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consectetur</a:t>
                      </a:r>
                      <a:r>
                        <a:rPr lang="fr-FR" sz="1100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fr-FR" sz="1100" kern="1200" dirty="0" err="1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adipiscing</a:t>
                      </a:r>
                      <a:r>
                        <a:rPr lang="fr-FR" sz="1100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fr-FR" sz="1100" kern="1200" dirty="0" err="1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elit</a:t>
                      </a:r>
                      <a:r>
                        <a:rPr lang="fr-FR" sz="1100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 </a:t>
                      </a:r>
                      <a:r>
                        <a:rPr lang="fr-FR" sz="1100" kern="1200" dirty="0" err="1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Quisque</a:t>
                      </a:r>
                      <a:r>
                        <a:rPr lang="fr-FR" sz="1100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pulvinar </a:t>
                      </a:r>
                      <a:r>
                        <a:rPr lang="fr-FR" sz="1100" kern="1200" dirty="0" err="1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sit</a:t>
                      </a:r>
                      <a:r>
                        <a:rPr lang="fr-FR" sz="1100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fr-FR" sz="1100" kern="1200" dirty="0" err="1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amet</a:t>
                      </a:r>
                      <a:r>
                        <a:rPr lang="fr-FR" sz="1100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fr-FR" sz="1100" kern="1200" dirty="0" err="1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turpis</a:t>
                      </a:r>
                      <a:r>
                        <a:rPr lang="fr-FR" sz="1100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ut </a:t>
                      </a:r>
                      <a:r>
                        <a:rPr lang="fr-FR" sz="1100" kern="1200" dirty="0" err="1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consequat</a:t>
                      </a:r>
                      <a:r>
                        <a:rPr lang="fr-FR" sz="1100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57856">
                <a:tc>
                  <a:txBody>
                    <a:bodyPr/>
                    <a:lstStyle/>
                    <a:p>
                      <a:pPr marL="0" marR="0" indent="0" algn="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kern="1200" dirty="0">
                          <a:solidFill>
                            <a:srgbClr val="FDBB1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COMPAGNY NAME</a:t>
                      </a:r>
                    </a:p>
                    <a:p>
                      <a:pPr algn="r"/>
                      <a:r>
                        <a:rPr lang="en-US" sz="1200" kern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JOB TITLE | 20XX – 20XX</a:t>
                      </a:r>
                      <a:endParaRPr lang="fr-FR" sz="1200" kern="1200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r"/>
                      <a:r>
                        <a:rPr lang="fr-FR" sz="1100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Lorem ipsum </a:t>
                      </a:r>
                      <a:r>
                        <a:rPr lang="fr-FR" sz="1100" kern="1200" dirty="0" err="1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dolor</a:t>
                      </a:r>
                      <a:r>
                        <a:rPr lang="fr-FR" sz="1100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fr-FR" sz="1100" kern="1200" dirty="0" err="1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sit</a:t>
                      </a:r>
                      <a:r>
                        <a:rPr lang="fr-FR" sz="1100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fr-FR" sz="1100" kern="1200" dirty="0" err="1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amet</a:t>
                      </a:r>
                      <a:r>
                        <a:rPr lang="fr-FR" sz="1100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fr-FR" sz="1100" kern="1200" dirty="0" err="1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consectetur</a:t>
                      </a:r>
                      <a:r>
                        <a:rPr lang="fr-FR" sz="1100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fr-FR" sz="1100" kern="1200" dirty="0" err="1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adipiscing</a:t>
                      </a:r>
                      <a:r>
                        <a:rPr lang="fr-FR" sz="1100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fr-FR" sz="1100" kern="1200" dirty="0" err="1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elit</a:t>
                      </a:r>
                      <a:r>
                        <a:rPr lang="fr-FR" sz="1100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 </a:t>
                      </a:r>
                      <a:r>
                        <a:rPr lang="fr-FR" sz="1100" kern="1200" dirty="0" err="1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Quisque</a:t>
                      </a:r>
                      <a:r>
                        <a:rPr lang="fr-FR" sz="1100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pulvinar </a:t>
                      </a:r>
                      <a:r>
                        <a:rPr lang="fr-FR" sz="1100" kern="1200" dirty="0" err="1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sit</a:t>
                      </a:r>
                      <a:r>
                        <a:rPr lang="fr-FR" sz="1100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fr-FR" sz="1100" kern="1200" dirty="0" err="1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amet</a:t>
                      </a:r>
                      <a:r>
                        <a:rPr lang="fr-FR" sz="1100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fr-FR" sz="1100" kern="1200" dirty="0" err="1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turpis</a:t>
                      </a:r>
                      <a:r>
                        <a:rPr lang="fr-FR" sz="1100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ut </a:t>
                      </a:r>
                      <a:r>
                        <a:rPr lang="fr-FR" sz="1100" kern="1200" dirty="0" err="1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consequat</a:t>
                      </a:r>
                      <a:r>
                        <a:rPr lang="fr-FR" sz="1100" kern="1200" dirty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12" name="Tableau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12178557"/>
              </p:ext>
            </p:extLst>
          </p:nvPr>
        </p:nvGraphicFramePr>
        <p:xfrm>
          <a:off x="4168115" y="2808896"/>
          <a:ext cx="3207885" cy="2098867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20788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710143">
                <a:tc>
                  <a:txBody>
                    <a:bodyPr/>
                    <a:lstStyle/>
                    <a:p>
                      <a:pPr algn="l"/>
                      <a:r>
                        <a:rPr lang="en-US" sz="1200" b="1" kern="1200" dirty="0">
                          <a:solidFill>
                            <a:srgbClr val="FDBB1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DEGREE | 20XX </a:t>
                      </a:r>
                      <a:endParaRPr lang="fr-FR" sz="1200" kern="1200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100" dirty="0" err="1">
                          <a:solidFill>
                            <a:srgbClr val="7F7F7F"/>
                          </a:solidFill>
                          <a:effectLst/>
                          <a:latin typeface="+mn-lt"/>
                          <a:ea typeface="Cambria"/>
                          <a:cs typeface="Calibri"/>
                        </a:rPr>
                        <a:t>Lorem ipsum dolor sit amet, consectetur adipiscing elit. Quisque pulvinar sit amet turpis ut consequat.</a:t>
                      </a:r>
                      <a:endParaRPr lang="en-GB" sz="1100" dirty="0">
                        <a:solidFill>
                          <a:srgbClr val="7F7F7F"/>
                        </a:solidFill>
                        <a:effectLst/>
                        <a:latin typeface="+mn-lt"/>
                        <a:ea typeface="Cambria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94362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kern="1200" dirty="0">
                          <a:solidFill>
                            <a:srgbClr val="FDBB1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DEGREE | 20XX </a:t>
                      </a:r>
                      <a:endParaRPr lang="fr-FR" sz="1200" kern="1200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100" dirty="0" err="1">
                          <a:solidFill>
                            <a:srgbClr val="7F7F7F"/>
                          </a:solidFill>
                          <a:effectLst/>
                          <a:latin typeface="+mn-lt"/>
                          <a:ea typeface="Cambria"/>
                          <a:cs typeface="Calibri"/>
                        </a:rPr>
                        <a:t>Lorem ipsum dolor sit amet, consectetur adipiscing elit. Quisque pulvinar sit amet turpis ut consequat.</a:t>
                      </a:r>
                      <a:endParaRPr lang="en-GB" sz="1100" dirty="0">
                        <a:solidFill>
                          <a:srgbClr val="7F7F7F"/>
                        </a:solidFill>
                        <a:effectLst/>
                        <a:latin typeface="+mn-lt"/>
                        <a:ea typeface="Cambria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94362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kern="1200" dirty="0">
                          <a:solidFill>
                            <a:srgbClr val="FDBB1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DEGREE | 20XX </a:t>
                      </a:r>
                      <a:endParaRPr lang="fr-FR" sz="1200" kern="1200" dirty="0">
                        <a:solidFill>
                          <a:schemeClr val="bg1">
                            <a:lumMod val="65000"/>
                          </a:schemeClr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GB" sz="1100" dirty="0" err="1">
                          <a:solidFill>
                            <a:srgbClr val="7F7F7F"/>
                          </a:solidFill>
                          <a:effectLst/>
                          <a:latin typeface="+mn-lt"/>
                          <a:ea typeface="Cambria"/>
                          <a:cs typeface="Calibri"/>
                        </a:rPr>
                        <a:t>Lorem ipsum dolor sit amet, consectetur adipiscing elit. Quisque pulvinar sit amet turpis ut consequat.</a:t>
                      </a:r>
                      <a:endParaRPr lang="en-GB" sz="1100" dirty="0">
                        <a:solidFill>
                          <a:srgbClr val="7F7F7F"/>
                        </a:solidFill>
                        <a:effectLst/>
                        <a:latin typeface="+mn-lt"/>
                        <a:ea typeface="Cambria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cxnSp>
        <p:nvCxnSpPr>
          <p:cNvPr id="14" name="Connecteur droit 13"/>
          <p:cNvCxnSpPr/>
          <p:nvPr/>
        </p:nvCxnSpPr>
        <p:spPr>
          <a:xfrm flipH="1">
            <a:off x="217089" y="2808896"/>
            <a:ext cx="3495139" cy="0"/>
          </a:xfrm>
          <a:prstGeom prst="line">
            <a:avLst/>
          </a:prstGeom>
          <a:ln w="6350" cmpd="sng">
            <a:solidFill>
              <a:schemeClr val="tx1">
                <a:lumMod val="50000"/>
                <a:lumOff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Connecteur droit 14"/>
          <p:cNvCxnSpPr/>
          <p:nvPr/>
        </p:nvCxnSpPr>
        <p:spPr>
          <a:xfrm flipH="1" flipV="1">
            <a:off x="4254928" y="2808896"/>
            <a:ext cx="3006687" cy="945"/>
          </a:xfrm>
          <a:prstGeom prst="line">
            <a:avLst/>
          </a:prstGeom>
          <a:ln w="6350" cmpd="sng">
            <a:solidFill>
              <a:schemeClr val="tx1">
                <a:lumMod val="50000"/>
                <a:lumOff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ZoneTexte 18"/>
          <p:cNvSpPr txBox="1"/>
          <p:nvPr/>
        </p:nvSpPr>
        <p:spPr>
          <a:xfrm>
            <a:off x="1683503" y="6458913"/>
            <a:ext cx="2169190" cy="338554"/>
          </a:xfrm>
          <a:prstGeom prst="rect">
            <a:avLst/>
          </a:prstGeom>
          <a:noFill/>
          <a:ln>
            <a:solidFill>
              <a:srgbClr val="FFFFFF"/>
            </a:solidFill>
            <a:prstDash val="dash"/>
          </a:ln>
        </p:spPr>
        <p:txBody>
          <a:bodyPr wrap="none" rtlCol="0"/>
          <a:lstStyle>
            <a:defPPr>
              <a:defRPr lang="fr-FR"/>
            </a:defPPr>
          </a:lstStyle>
          <a:p>
            <a:pPr algn="r"/>
            <a:r>
              <a:rPr lang="fr-FR" sz="1600" dirty="0">
                <a:latin typeface="Avenir Book"/>
                <a:cs typeface="Avenir Book"/>
              </a:rPr>
              <a:t>HARD SKILLS</a:t>
            </a:r>
          </a:p>
        </p:txBody>
      </p:sp>
      <p:sp>
        <p:nvSpPr>
          <p:cNvPr id="20" name="ZoneTexte 19"/>
          <p:cNvSpPr txBox="1"/>
          <p:nvPr/>
        </p:nvSpPr>
        <p:spPr>
          <a:xfrm>
            <a:off x="4200678" y="6458913"/>
            <a:ext cx="1687215" cy="338554"/>
          </a:xfrm>
          <a:prstGeom prst="rect">
            <a:avLst/>
          </a:prstGeom>
          <a:noFill/>
          <a:ln>
            <a:solidFill>
              <a:srgbClr val="FFFFFF"/>
            </a:solidFill>
            <a:prstDash val="dash"/>
          </a:ln>
        </p:spPr>
        <p:txBody>
          <a:bodyPr wrap="none" rtlCol="0"/>
          <a:lstStyle>
            <a:defPPr>
              <a:defRPr lang="fr-FR"/>
            </a:defPPr>
          </a:lstStyle>
          <a:p>
            <a:r>
              <a:rPr lang="fr-FR" sz="1600" dirty="0">
                <a:latin typeface="Avenir Book"/>
                <a:cs typeface="Avenir Book"/>
              </a:rPr>
              <a:t>SOFT SKILLS</a:t>
            </a:r>
          </a:p>
        </p:txBody>
      </p:sp>
      <p:sp>
        <p:nvSpPr>
          <p:cNvPr id="21" name="Rectangle 20"/>
          <p:cNvSpPr/>
          <p:nvPr/>
        </p:nvSpPr>
        <p:spPr>
          <a:xfrm>
            <a:off x="4155760" y="7121646"/>
            <a:ext cx="101600" cy="88900"/>
          </a:xfrm>
          <a:prstGeom prst="rect">
            <a:avLst/>
          </a:prstGeom>
          <a:solidFill>
            <a:srgbClr val="FDBB1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2" name="ZoneTexte 21"/>
          <p:cNvSpPr txBox="1"/>
          <p:nvPr/>
        </p:nvSpPr>
        <p:spPr>
          <a:xfrm>
            <a:off x="4386779" y="7029984"/>
            <a:ext cx="708848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100" dirty="0"/>
              <a:t>CURIOUS</a:t>
            </a:r>
          </a:p>
        </p:txBody>
      </p:sp>
      <p:sp>
        <p:nvSpPr>
          <p:cNvPr id="23" name="Rectangle 22"/>
          <p:cNvSpPr/>
          <p:nvPr/>
        </p:nvSpPr>
        <p:spPr>
          <a:xfrm>
            <a:off x="4155760" y="7386958"/>
            <a:ext cx="101600" cy="88900"/>
          </a:xfrm>
          <a:prstGeom prst="rect">
            <a:avLst/>
          </a:prstGeom>
          <a:solidFill>
            <a:srgbClr val="FDBB1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4" name="ZoneTexte 23"/>
          <p:cNvSpPr txBox="1"/>
          <p:nvPr/>
        </p:nvSpPr>
        <p:spPr>
          <a:xfrm>
            <a:off x="4386779" y="7295296"/>
            <a:ext cx="659155" cy="261610"/>
          </a:xfrm>
          <a:prstGeom prst="rect">
            <a:avLst/>
          </a:prstGeom>
          <a:noFill/>
        </p:spPr>
        <p:txBody>
          <a:bodyPr wrap="none" rtlCol="0"/>
          <a:lstStyle/>
          <a:p>
            <a:r>
              <a:rPr lang="fr-FR" sz="1100" dirty="0"/>
              <a:t>CREATIVE</a:t>
            </a:r>
          </a:p>
        </p:txBody>
      </p:sp>
      <p:sp>
        <p:nvSpPr>
          <p:cNvPr id="25" name="Rectangle 24"/>
          <p:cNvSpPr/>
          <p:nvPr/>
        </p:nvSpPr>
        <p:spPr>
          <a:xfrm>
            <a:off x="4151281" y="7651613"/>
            <a:ext cx="101600" cy="88900"/>
          </a:xfrm>
          <a:prstGeom prst="rect">
            <a:avLst/>
          </a:prstGeom>
          <a:solidFill>
            <a:srgbClr val="FDBB1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6" name="ZoneTexte 25"/>
          <p:cNvSpPr txBox="1"/>
          <p:nvPr/>
        </p:nvSpPr>
        <p:spPr>
          <a:xfrm>
            <a:off x="4375435" y="7559951"/>
            <a:ext cx="762837" cy="261610"/>
          </a:xfrm>
          <a:prstGeom prst="rect">
            <a:avLst/>
          </a:prstGeom>
          <a:noFill/>
        </p:spPr>
        <p:txBody>
          <a:bodyPr wrap="none" rtlCol="0"/>
          <a:lstStyle/>
          <a:p>
            <a:r>
              <a:rPr lang="fr-FR" sz="1100" dirty="0"/>
              <a:t>INVOLVED</a:t>
            </a:r>
          </a:p>
        </p:txBody>
      </p:sp>
      <p:sp>
        <p:nvSpPr>
          <p:cNvPr id="27" name="Rectangle 26"/>
          <p:cNvSpPr/>
          <p:nvPr/>
        </p:nvSpPr>
        <p:spPr>
          <a:xfrm>
            <a:off x="4155760" y="7919341"/>
            <a:ext cx="101600" cy="88900"/>
          </a:xfrm>
          <a:prstGeom prst="rect">
            <a:avLst/>
          </a:prstGeom>
          <a:solidFill>
            <a:srgbClr val="FDBB1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8" name="ZoneTexte 27"/>
          <p:cNvSpPr txBox="1"/>
          <p:nvPr/>
        </p:nvSpPr>
        <p:spPr>
          <a:xfrm>
            <a:off x="4386779" y="7827679"/>
            <a:ext cx="821059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100" dirty="0"/>
              <a:t>METHODIC</a:t>
            </a:r>
          </a:p>
        </p:txBody>
      </p:sp>
      <p:sp>
        <p:nvSpPr>
          <p:cNvPr id="29" name="Rectangle 28"/>
          <p:cNvSpPr/>
          <p:nvPr/>
        </p:nvSpPr>
        <p:spPr>
          <a:xfrm>
            <a:off x="5774911" y="7121646"/>
            <a:ext cx="1256328" cy="889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0" name="Rectangle 29"/>
          <p:cNvSpPr/>
          <p:nvPr/>
        </p:nvSpPr>
        <p:spPr>
          <a:xfrm>
            <a:off x="5622511" y="7121646"/>
            <a:ext cx="1256328" cy="88900"/>
          </a:xfrm>
          <a:prstGeom prst="rect">
            <a:avLst/>
          </a:prstGeom>
          <a:solidFill>
            <a:srgbClr val="FDBB1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1" name="Rectangle 30"/>
          <p:cNvSpPr/>
          <p:nvPr/>
        </p:nvSpPr>
        <p:spPr>
          <a:xfrm>
            <a:off x="5762210" y="7386958"/>
            <a:ext cx="1256328" cy="889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2" name="Rectangle 31"/>
          <p:cNvSpPr/>
          <p:nvPr/>
        </p:nvSpPr>
        <p:spPr>
          <a:xfrm>
            <a:off x="5762210" y="7675831"/>
            <a:ext cx="1256328" cy="889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3" name="Rectangle 32"/>
          <p:cNvSpPr/>
          <p:nvPr/>
        </p:nvSpPr>
        <p:spPr>
          <a:xfrm>
            <a:off x="5759024" y="7942158"/>
            <a:ext cx="1256328" cy="88900"/>
          </a:xfrm>
          <a:prstGeom prst="rect">
            <a:avLst/>
          </a:prstGeom>
          <a:solidFill>
            <a:srgbClr val="F2F2F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4" name="Rectangle 33"/>
          <p:cNvSpPr/>
          <p:nvPr/>
        </p:nvSpPr>
        <p:spPr>
          <a:xfrm>
            <a:off x="5622511" y="7386958"/>
            <a:ext cx="865013" cy="88900"/>
          </a:xfrm>
          <a:prstGeom prst="rect">
            <a:avLst/>
          </a:prstGeom>
          <a:solidFill>
            <a:srgbClr val="FDBB1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5" name="Rectangle 34"/>
          <p:cNvSpPr/>
          <p:nvPr/>
        </p:nvSpPr>
        <p:spPr>
          <a:xfrm>
            <a:off x="5622511" y="7675283"/>
            <a:ext cx="1139620" cy="88900"/>
          </a:xfrm>
          <a:prstGeom prst="rect">
            <a:avLst/>
          </a:prstGeom>
          <a:solidFill>
            <a:srgbClr val="FDBB1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6" name="Rectangle 35"/>
          <p:cNvSpPr/>
          <p:nvPr/>
        </p:nvSpPr>
        <p:spPr>
          <a:xfrm>
            <a:off x="5622511" y="7943011"/>
            <a:ext cx="1029777" cy="88900"/>
          </a:xfrm>
          <a:prstGeom prst="rect">
            <a:avLst/>
          </a:prstGeom>
          <a:solidFill>
            <a:srgbClr val="FDBB1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7" name="Rectangle 36"/>
          <p:cNvSpPr/>
          <p:nvPr/>
        </p:nvSpPr>
        <p:spPr>
          <a:xfrm>
            <a:off x="3586037" y="7121646"/>
            <a:ext cx="101600" cy="88900"/>
          </a:xfrm>
          <a:prstGeom prst="rect">
            <a:avLst/>
          </a:prstGeom>
          <a:solidFill>
            <a:srgbClr val="FDBB1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8" name="Rectangle 37"/>
          <p:cNvSpPr/>
          <p:nvPr/>
        </p:nvSpPr>
        <p:spPr>
          <a:xfrm>
            <a:off x="3586037" y="7386958"/>
            <a:ext cx="101600" cy="88900"/>
          </a:xfrm>
          <a:prstGeom prst="rect">
            <a:avLst/>
          </a:prstGeom>
          <a:solidFill>
            <a:srgbClr val="FDBB1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9" name="Rectangle 38"/>
          <p:cNvSpPr/>
          <p:nvPr/>
        </p:nvSpPr>
        <p:spPr>
          <a:xfrm>
            <a:off x="3581558" y="7651613"/>
            <a:ext cx="101600" cy="88900"/>
          </a:xfrm>
          <a:prstGeom prst="rect">
            <a:avLst/>
          </a:prstGeom>
          <a:solidFill>
            <a:srgbClr val="FDBB1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0" name="Rectangle 39"/>
          <p:cNvSpPr/>
          <p:nvPr/>
        </p:nvSpPr>
        <p:spPr>
          <a:xfrm>
            <a:off x="3586037" y="7919341"/>
            <a:ext cx="101600" cy="88900"/>
          </a:xfrm>
          <a:prstGeom prst="rect">
            <a:avLst/>
          </a:prstGeom>
          <a:solidFill>
            <a:srgbClr val="FDBB1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1" name="ZoneTexte 40"/>
          <p:cNvSpPr txBox="1"/>
          <p:nvPr/>
        </p:nvSpPr>
        <p:spPr>
          <a:xfrm>
            <a:off x="2260753" y="7057834"/>
            <a:ext cx="620739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100" dirty="0"/>
              <a:t>DESIGN</a:t>
            </a:r>
          </a:p>
        </p:txBody>
      </p:sp>
      <p:sp>
        <p:nvSpPr>
          <p:cNvPr id="42" name="ZoneTexte 41"/>
          <p:cNvSpPr txBox="1"/>
          <p:nvPr/>
        </p:nvSpPr>
        <p:spPr>
          <a:xfrm>
            <a:off x="2260753" y="7323146"/>
            <a:ext cx="976549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100" dirty="0"/>
              <a:t>ACCOUNTING</a:t>
            </a:r>
          </a:p>
        </p:txBody>
      </p:sp>
      <p:sp>
        <p:nvSpPr>
          <p:cNvPr id="43" name="ZoneTexte 42"/>
          <p:cNvSpPr txBox="1"/>
          <p:nvPr/>
        </p:nvSpPr>
        <p:spPr>
          <a:xfrm>
            <a:off x="2249409" y="7587801"/>
            <a:ext cx="575085" cy="261610"/>
          </a:xfrm>
          <a:prstGeom prst="rect">
            <a:avLst/>
          </a:prstGeom>
          <a:noFill/>
        </p:spPr>
        <p:txBody>
          <a:bodyPr wrap="none" rtlCol="0"/>
          <a:lstStyle/>
          <a:p>
            <a:r>
              <a:rPr lang="fr-FR" sz="1100" dirty="0"/>
              <a:t>SALES</a:t>
            </a:r>
          </a:p>
        </p:txBody>
      </p:sp>
      <p:sp>
        <p:nvSpPr>
          <p:cNvPr id="44" name="ZoneTexte 43"/>
          <p:cNvSpPr txBox="1"/>
          <p:nvPr/>
        </p:nvSpPr>
        <p:spPr>
          <a:xfrm>
            <a:off x="2260753" y="7855529"/>
            <a:ext cx="1066731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100" dirty="0"/>
              <a:t>MANAGEMENT</a:t>
            </a:r>
          </a:p>
        </p:txBody>
      </p:sp>
      <p:sp>
        <p:nvSpPr>
          <p:cNvPr id="45" name="Rectangle 44"/>
          <p:cNvSpPr/>
          <p:nvPr/>
        </p:nvSpPr>
        <p:spPr>
          <a:xfrm>
            <a:off x="841316" y="7142426"/>
            <a:ext cx="1256328" cy="889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6" name="Rectangle 45"/>
          <p:cNvSpPr/>
          <p:nvPr/>
        </p:nvSpPr>
        <p:spPr>
          <a:xfrm>
            <a:off x="812171" y="7147686"/>
            <a:ext cx="1256328" cy="88900"/>
          </a:xfrm>
          <a:prstGeom prst="rect">
            <a:avLst/>
          </a:prstGeom>
          <a:solidFill>
            <a:srgbClr val="FDBB1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7" name="Rectangle 46"/>
          <p:cNvSpPr/>
          <p:nvPr/>
        </p:nvSpPr>
        <p:spPr>
          <a:xfrm>
            <a:off x="828615" y="7407738"/>
            <a:ext cx="1256328" cy="889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8" name="Rectangle 47"/>
          <p:cNvSpPr/>
          <p:nvPr/>
        </p:nvSpPr>
        <p:spPr>
          <a:xfrm>
            <a:off x="828615" y="7696611"/>
            <a:ext cx="1256328" cy="889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9" name="Rectangle 48"/>
          <p:cNvSpPr/>
          <p:nvPr/>
        </p:nvSpPr>
        <p:spPr>
          <a:xfrm>
            <a:off x="825429" y="7962938"/>
            <a:ext cx="1256328" cy="88900"/>
          </a:xfrm>
          <a:prstGeom prst="rect">
            <a:avLst/>
          </a:prstGeom>
          <a:solidFill>
            <a:srgbClr val="F2F2F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0" name="Rectangle 49"/>
          <p:cNvSpPr/>
          <p:nvPr/>
        </p:nvSpPr>
        <p:spPr>
          <a:xfrm>
            <a:off x="1203486" y="7407738"/>
            <a:ext cx="865013" cy="88900"/>
          </a:xfrm>
          <a:prstGeom prst="rect">
            <a:avLst/>
          </a:prstGeom>
          <a:solidFill>
            <a:srgbClr val="FDBB1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1" name="Rectangle 50"/>
          <p:cNvSpPr/>
          <p:nvPr/>
        </p:nvSpPr>
        <p:spPr>
          <a:xfrm>
            <a:off x="928879" y="7696611"/>
            <a:ext cx="1139620" cy="88900"/>
          </a:xfrm>
          <a:prstGeom prst="rect">
            <a:avLst/>
          </a:prstGeom>
          <a:solidFill>
            <a:srgbClr val="FDBB1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2" name="Rectangle 51"/>
          <p:cNvSpPr/>
          <p:nvPr/>
        </p:nvSpPr>
        <p:spPr>
          <a:xfrm>
            <a:off x="1038722" y="7963791"/>
            <a:ext cx="1029777" cy="88900"/>
          </a:xfrm>
          <a:prstGeom prst="rect">
            <a:avLst/>
          </a:prstGeom>
          <a:solidFill>
            <a:srgbClr val="FDBB1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53" name="Connecteur droit 52"/>
          <p:cNvCxnSpPr/>
          <p:nvPr/>
        </p:nvCxnSpPr>
        <p:spPr>
          <a:xfrm flipH="1">
            <a:off x="246867" y="6808321"/>
            <a:ext cx="3495139" cy="0"/>
          </a:xfrm>
          <a:prstGeom prst="line">
            <a:avLst/>
          </a:prstGeom>
          <a:ln w="6350" cmpd="sng">
            <a:solidFill>
              <a:schemeClr val="tx1">
                <a:lumMod val="50000"/>
                <a:lumOff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4" name="Connecteur droit 53"/>
          <p:cNvCxnSpPr/>
          <p:nvPr/>
        </p:nvCxnSpPr>
        <p:spPr>
          <a:xfrm flipH="1">
            <a:off x="4244095" y="6797467"/>
            <a:ext cx="3047298" cy="10854"/>
          </a:xfrm>
          <a:prstGeom prst="line">
            <a:avLst/>
          </a:prstGeom>
          <a:ln w="6350" cmpd="sng">
            <a:solidFill>
              <a:schemeClr val="tx1">
                <a:lumMod val="50000"/>
                <a:lumOff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9" name="ZoneTexte 58"/>
          <p:cNvSpPr txBox="1"/>
          <p:nvPr/>
        </p:nvSpPr>
        <p:spPr>
          <a:xfrm>
            <a:off x="2619966" y="8747951"/>
            <a:ext cx="1123788" cy="338554"/>
          </a:xfrm>
          <a:prstGeom prst="rect">
            <a:avLst/>
          </a:prstGeom>
          <a:noFill/>
          <a:ln>
            <a:solidFill>
              <a:srgbClr val="FFFFFF"/>
            </a:solidFill>
            <a:prstDash val="dash"/>
          </a:ln>
        </p:spPr>
        <p:txBody>
          <a:bodyPr wrap="none" rtlCol="0"/>
          <a:lstStyle>
            <a:defPPr>
              <a:defRPr lang="fr-FR"/>
            </a:defPPr>
          </a:lstStyle>
          <a:p>
            <a:pPr algn="r"/>
            <a:r>
              <a:rPr lang="fr-FR" sz="1600" dirty="0">
                <a:latin typeface="Avenir Book"/>
                <a:cs typeface="Avenir Book"/>
              </a:rPr>
              <a:t>LANGUAGES</a:t>
            </a:r>
          </a:p>
        </p:txBody>
      </p:sp>
      <p:sp>
        <p:nvSpPr>
          <p:cNvPr id="60" name="Rectangle 59"/>
          <p:cNvSpPr/>
          <p:nvPr/>
        </p:nvSpPr>
        <p:spPr>
          <a:xfrm>
            <a:off x="3455259" y="9410684"/>
            <a:ext cx="101600" cy="88900"/>
          </a:xfrm>
          <a:prstGeom prst="rect">
            <a:avLst/>
          </a:prstGeom>
          <a:solidFill>
            <a:srgbClr val="FDBB1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1" name="Rectangle 60"/>
          <p:cNvSpPr/>
          <p:nvPr/>
        </p:nvSpPr>
        <p:spPr>
          <a:xfrm>
            <a:off x="3455259" y="9675996"/>
            <a:ext cx="101600" cy="88900"/>
          </a:xfrm>
          <a:prstGeom prst="rect">
            <a:avLst/>
          </a:prstGeom>
          <a:solidFill>
            <a:srgbClr val="FDBB1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2" name="Rectangle 61"/>
          <p:cNvSpPr/>
          <p:nvPr/>
        </p:nvSpPr>
        <p:spPr>
          <a:xfrm>
            <a:off x="3450780" y="9940651"/>
            <a:ext cx="101600" cy="88900"/>
          </a:xfrm>
          <a:prstGeom prst="rect">
            <a:avLst/>
          </a:prstGeom>
          <a:solidFill>
            <a:srgbClr val="FDBB1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3" name="ZoneTexte 62"/>
          <p:cNvSpPr txBox="1"/>
          <p:nvPr/>
        </p:nvSpPr>
        <p:spPr>
          <a:xfrm>
            <a:off x="2301731" y="9336845"/>
            <a:ext cx="649537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100" dirty="0"/>
              <a:t>FRENCH</a:t>
            </a:r>
          </a:p>
        </p:txBody>
      </p:sp>
      <p:sp>
        <p:nvSpPr>
          <p:cNvPr id="64" name="ZoneTexte 63"/>
          <p:cNvSpPr txBox="1"/>
          <p:nvPr/>
        </p:nvSpPr>
        <p:spPr>
          <a:xfrm>
            <a:off x="2341151" y="9616509"/>
            <a:ext cx="713657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100" dirty="0"/>
              <a:t>GERMAN</a:t>
            </a:r>
          </a:p>
        </p:txBody>
      </p:sp>
      <p:sp>
        <p:nvSpPr>
          <p:cNvPr id="65" name="ZoneTexte 64"/>
          <p:cNvSpPr txBox="1"/>
          <p:nvPr/>
        </p:nvSpPr>
        <p:spPr>
          <a:xfrm>
            <a:off x="2307877" y="9893313"/>
            <a:ext cx="681597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100" dirty="0"/>
              <a:t>SPANISH</a:t>
            </a:r>
          </a:p>
        </p:txBody>
      </p:sp>
      <p:sp>
        <p:nvSpPr>
          <p:cNvPr id="66" name="Rectangle 65"/>
          <p:cNvSpPr/>
          <p:nvPr/>
        </p:nvSpPr>
        <p:spPr>
          <a:xfrm>
            <a:off x="710538" y="9431464"/>
            <a:ext cx="1256328" cy="889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7" name="Rectangle 66"/>
          <p:cNvSpPr/>
          <p:nvPr/>
        </p:nvSpPr>
        <p:spPr>
          <a:xfrm>
            <a:off x="681393" y="9436724"/>
            <a:ext cx="1256328" cy="88900"/>
          </a:xfrm>
          <a:prstGeom prst="rect">
            <a:avLst/>
          </a:prstGeom>
          <a:solidFill>
            <a:srgbClr val="FDBB1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8" name="Rectangle 67"/>
          <p:cNvSpPr/>
          <p:nvPr/>
        </p:nvSpPr>
        <p:spPr>
          <a:xfrm>
            <a:off x="697837" y="9696776"/>
            <a:ext cx="1256328" cy="889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9" name="Rectangle 68"/>
          <p:cNvSpPr/>
          <p:nvPr/>
        </p:nvSpPr>
        <p:spPr>
          <a:xfrm>
            <a:off x="697837" y="9985649"/>
            <a:ext cx="1256328" cy="889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0" name="Rectangle 69"/>
          <p:cNvSpPr/>
          <p:nvPr/>
        </p:nvSpPr>
        <p:spPr>
          <a:xfrm>
            <a:off x="1072708" y="9696776"/>
            <a:ext cx="865013" cy="88900"/>
          </a:xfrm>
          <a:prstGeom prst="rect">
            <a:avLst/>
          </a:prstGeom>
          <a:solidFill>
            <a:srgbClr val="FDBB1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1" name="Rectangle 70"/>
          <p:cNvSpPr/>
          <p:nvPr/>
        </p:nvSpPr>
        <p:spPr>
          <a:xfrm>
            <a:off x="1016183" y="9985649"/>
            <a:ext cx="921538" cy="88900"/>
          </a:xfrm>
          <a:prstGeom prst="rect">
            <a:avLst/>
          </a:prstGeom>
          <a:solidFill>
            <a:srgbClr val="FDBB1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2" name="ZoneTexte 71"/>
          <p:cNvSpPr txBox="1"/>
          <p:nvPr/>
        </p:nvSpPr>
        <p:spPr>
          <a:xfrm>
            <a:off x="4077047" y="8747951"/>
            <a:ext cx="1052379" cy="338554"/>
          </a:xfrm>
          <a:prstGeom prst="rect">
            <a:avLst/>
          </a:prstGeom>
          <a:noFill/>
          <a:ln>
            <a:solidFill>
              <a:srgbClr val="FFFFFF"/>
            </a:solidFill>
            <a:prstDash val="dash"/>
          </a:ln>
        </p:spPr>
        <p:txBody>
          <a:bodyPr wrap="none" rtlCol="0">
            <a:spAutoFit/>
          </a:bodyPr>
          <a:lstStyle>
            <a:defPPr>
              <a:defRPr lang="fr-FR"/>
            </a:defPPr>
          </a:lstStyle>
          <a:p>
            <a:r>
              <a:rPr lang="fr-FR" sz="1600" dirty="0">
                <a:latin typeface="Avenir Book"/>
                <a:cs typeface="Avenir Book"/>
              </a:rPr>
              <a:t>HOBBIES</a:t>
            </a:r>
          </a:p>
        </p:txBody>
      </p:sp>
      <p:sp>
        <p:nvSpPr>
          <p:cNvPr id="73" name="ZoneTexte 72"/>
          <p:cNvSpPr txBox="1"/>
          <p:nvPr/>
        </p:nvSpPr>
        <p:spPr>
          <a:xfrm>
            <a:off x="4003021" y="9283884"/>
            <a:ext cx="3313384" cy="962023"/>
          </a:xfrm>
          <a:prstGeom prst="rect">
            <a:avLst/>
          </a:prstGeom>
          <a:noFill/>
        </p:spPr>
        <p:txBody>
          <a:bodyPr wrap="square" rtlCol="0"/>
          <a:lstStyle/>
          <a:p>
            <a:r>
              <a:rPr lang="fr-FR" sz="1100" dirty="0">
                <a:solidFill>
                  <a:srgbClr val="000000"/>
                </a:solidFill>
              </a:rPr>
              <a:t>Lorem ipsum dolor sit amet, consectetur adipiscing elit. Quisque pulvinar sit amet turpis ut consequat.</a:t>
            </a:r>
          </a:p>
          <a:p>
            <a:pPr algn="just"/>
            <a:endParaRPr lang="fr-FR" sz="1100" dirty="0"/>
          </a:p>
          <a:p>
            <a:endParaRPr lang="fr-FR" sz="1100" dirty="0"/>
          </a:p>
        </p:txBody>
      </p:sp>
      <p:cxnSp>
        <p:nvCxnSpPr>
          <p:cNvPr id="74" name="Connecteur droit 73"/>
          <p:cNvCxnSpPr/>
          <p:nvPr/>
        </p:nvCxnSpPr>
        <p:spPr>
          <a:xfrm flipH="1">
            <a:off x="4155760" y="9068298"/>
            <a:ext cx="3047298" cy="10854"/>
          </a:xfrm>
          <a:prstGeom prst="line">
            <a:avLst/>
          </a:prstGeom>
          <a:ln w="6350" cmpd="sng">
            <a:solidFill>
              <a:schemeClr val="tx1">
                <a:lumMod val="50000"/>
                <a:lumOff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5" name="Connecteur droit 74"/>
          <p:cNvCxnSpPr/>
          <p:nvPr/>
        </p:nvCxnSpPr>
        <p:spPr>
          <a:xfrm flipH="1">
            <a:off x="188019" y="9084718"/>
            <a:ext cx="3495139" cy="0"/>
          </a:xfrm>
          <a:prstGeom prst="line">
            <a:avLst/>
          </a:prstGeom>
          <a:ln w="6350" cmpd="sng">
            <a:solidFill>
              <a:schemeClr val="tx1">
                <a:lumMod val="50000"/>
                <a:lumOff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8019" y="2318928"/>
            <a:ext cx="735460" cy="479773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72751" y="2308205"/>
            <a:ext cx="711895" cy="490863"/>
          </a:xfrm>
          <a:prstGeom prst="rect">
            <a:avLst/>
          </a:prstGeom>
        </p:spPr>
      </p:pic>
      <p:pic>
        <p:nvPicPr>
          <p:cNvPr id="13" name="Image 1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7089" y="8624506"/>
            <a:ext cx="462645" cy="392242"/>
          </a:xfrm>
          <a:prstGeom prst="rect">
            <a:avLst/>
          </a:prstGeom>
        </p:spPr>
      </p:pic>
      <p:pic>
        <p:nvPicPr>
          <p:cNvPr id="17" name="Image 1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667700" y="8624506"/>
            <a:ext cx="494332" cy="3922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0747699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279</Words>
  <Application>Microsoft Office PowerPoint</Application>
  <PresentationFormat>Custom</PresentationFormat>
  <Paragraphs>45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Avenir Book</vt:lpstr>
      <vt:lpstr>Calibri</vt:lpstr>
      <vt:lpstr>Thème Office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axel maille</dc:creator>
  <cp:lastModifiedBy>Stanislas Larnier</cp:lastModifiedBy>
  <cp:revision>12</cp:revision>
  <dcterms:created xsi:type="dcterms:W3CDTF">2014-11-25T05:27:17Z</dcterms:created>
  <dcterms:modified xsi:type="dcterms:W3CDTF">2020-12-06T20:44:06Z</dcterms:modified>
</cp:coreProperties>
</file>