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7562850" cy="10688638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67">
          <p15:clr>
            <a:srgbClr val="A4A3A4"/>
          </p15:clr>
        </p15:guide>
        <p15:guide id="2" pos="238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clrMru>
    <a:srgbClr val="10253F"/>
    <a:srgbClr val="D0C0AB"/>
    <a:srgbClr val="AD8F67"/>
    <a:srgbClr val="D2533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0" d="100"/>
          <a:sy n="70" d="100"/>
        </p:scale>
        <p:origin x="2436" y="90"/>
      </p:cViewPr>
      <p:guideLst>
        <p:guide orient="horz" pos="3367"/>
        <p:guide pos="238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67214" y="3320407"/>
            <a:ext cx="6428423" cy="2291129"/>
          </a:xfrm>
        </p:spPr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134428" y="6056895"/>
            <a:ext cx="5293995" cy="2731541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E11FF-F693-BC41-9730-1B67DD53DEC7}" type="datetimeFigureOut">
              <a:rPr lang="fr-FR" smtClean="0"/>
              <a:t>06/12/2020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AB5DB-B100-D94A-B69A-E91F43356173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627846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E11FF-F693-BC41-9730-1B67DD53DEC7}" type="datetimeFigureOut">
              <a:rPr lang="fr-FR" smtClean="0"/>
              <a:t>06/12/2020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AB5DB-B100-D94A-B69A-E91F43356173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548424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4535084" y="668040"/>
            <a:ext cx="1407530" cy="14214405"/>
          </a:xfrm>
        </p:spPr>
        <p:txBody>
          <a:bodyPr vert="eaVert"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312493" y="668040"/>
            <a:ext cx="4096544" cy="14214405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E11FF-F693-BC41-9730-1B67DD53DEC7}" type="datetimeFigureOut">
              <a:rPr lang="fr-FR" smtClean="0"/>
              <a:t>06/12/2020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AB5DB-B100-D94A-B69A-E91F43356173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664966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E11FF-F693-BC41-9730-1B67DD53DEC7}" type="datetimeFigureOut">
              <a:rPr lang="fr-FR" smtClean="0"/>
              <a:t>06/12/2020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AB5DB-B100-D94A-B69A-E91F43356173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551843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97413" y="6868441"/>
            <a:ext cx="6428423" cy="212288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97413" y="4530301"/>
            <a:ext cx="6428423" cy="233813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E11FF-F693-BC41-9730-1B67DD53DEC7}" type="datetimeFigureOut">
              <a:rPr lang="fr-FR" smtClean="0"/>
              <a:t>06/12/2020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AB5DB-B100-D94A-B69A-E91F43356173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8908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312493" y="3887003"/>
            <a:ext cx="2752037" cy="1099544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190577" y="3887003"/>
            <a:ext cx="2752037" cy="1099544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E11FF-F693-BC41-9730-1B67DD53DEC7}" type="datetimeFigureOut">
              <a:rPr lang="fr-FR" smtClean="0"/>
              <a:t>06/12/2020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AB5DB-B100-D94A-B69A-E91F43356173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130832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78143" y="428041"/>
            <a:ext cx="6806565" cy="1781440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392573"/>
            <a:ext cx="3341572" cy="99711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78143" y="3389684"/>
            <a:ext cx="3341572" cy="615833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3841823" y="2392573"/>
            <a:ext cx="3342885" cy="99711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3841823" y="3389684"/>
            <a:ext cx="3342885" cy="615833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E11FF-F693-BC41-9730-1B67DD53DEC7}" type="datetimeFigureOut">
              <a:rPr lang="fr-FR" smtClean="0"/>
              <a:t>06/12/2020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AB5DB-B100-D94A-B69A-E91F43356173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263784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E11FF-F693-BC41-9730-1B67DD53DEC7}" type="datetimeFigureOut">
              <a:rPr lang="fr-FR" smtClean="0"/>
              <a:t>06/12/2020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AB5DB-B100-D94A-B69A-E91F43356173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434742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E11FF-F693-BC41-9730-1B67DD53DEC7}" type="datetimeFigureOut">
              <a:rPr lang="fr-FR" smtClean="0"/>
              <a:t>06/12/2020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AB5DB-B100-D94A-B69A-E91F43356173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863688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78143" y="425566"/>
            <a:ext cx="2488126" cy="181113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956864" y="425567"/>
            <a:ext cx="4227843" cy="912245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378143" y="2236697"/>
            <a:ext cx="2488126" cy="73113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E11FF-F693-BC41-9730-1B67DD53DEC7}" type="datetimeFigureOut">
              <a:rPr lang="fr-FR" smtClean="0"/>
              <a:t>06/12/2020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AB5DB-B100-D94A-B69A-E91F43356173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361901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82372" y="7482047"/>
            <a:ext cx="4537710" cy="88329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482372" y="955049"/>
            <a:ext cx="4537710" cy="641318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482372" y="8365344"/>
            <a:ext cx="4537710" cy="125443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E11FF-F693-BC41-9730-1B67DD53DEC7}" type="datetimeFigureOut">
              <a:rPr lang="fr-FR" smtClean="0"/>
              <a:t>06/12/2020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AB5DB-B100-D94A-B69A-E91F43356173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887906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78143" y="428041"/>
            <a:ext cx="6806565" cy="17814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494016"/>
            <a:ext cx="6806565" cy="70540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378143" y="9906785"/>
            <a:ext cx="1764665" cy="5690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2E11FF-F693-BC41-9730-1B67DD53DEC7}" type="datetimeFigureOut">
              <a:rPr lang="fr-FR" smtClean="0"/>
              <a:t>06/12/2020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583974" y="9906785"/>
            <a:ext cx="2394903" cy="5690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5420043" y="9906785"/>
            <a:ext cx="1764665" cy="5690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BAB5DB-B100-D94A-B69A-E91F43356173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548918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13" Type="http://schemas.microsoft.com/office/2007/relationships/hdphoto" Target="../media/hdphoto6.wdp"/><Relationship Id="rId3" Type="http://schemas.microsoft.com/office/2007/relationships/hdphoto" Target="../media/hdphoto1.wdp"/><Relationship Id="rId7" Type="http://schemas.microsoft.com/office/2007/relationships/hdphoto" Target="../media/hdphoto3.wdp"/><Relationship Id="rId12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11" Type="http://schemas.microsoft.com/office/2007/relationships/hdphoto" Target="../media/hdphoto5.wdp"/><Relationship Id="rId5" Type="http://schemas.microsoft.com/office/2007/relationships/hdphoto" Target="../media/hdphoto2.wdp"/><Relationship Id="rId15" Type="http://schemas.microsoft.com/office/2007/relationships/hdphoto" Target="../media/hdphoto7.wdp"/><Relationship Id="rId10" Type="http://schemas.openxmlformats.org/officeDocument/2006/relationships/image" Target="../media/image5.png"/><Relationship Id="rId4" Type="http://schemas.openxmlformats.org/officeDocument/2006/relationships/image" Target="../media/image2.png"/><Relationship Id="rId9" Type="http://schemas.microsoft.com/office/2007/relationships/hdphoto" Target="../media/hdphoto4.wdp"/><Relationship Id="rId1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7562850" cy="4842235"/>
          </a:xfrm>
          <a:prstGeom prst="rect">
            <a:avLst/>
          </a:prstGeom>
          <a:solidFill>
            <a:srgbClr val="D253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Rectangle 4"/>
          <p:cNvSpPr/>
          <p:nvPr/>
        </p:nvSpPr>
        <p:spPr>
          <a:xfrm>
            <a:off x="0" y="4833757"/>
            <a:ext cx="7562850" cy="134540"/>
          </a:xfrm>
          <a:prstGeom prst="rect">
            <a:avLst/>
          </a:prstGeom>
          <a:solidFill>
            <a:srgbClr val="AD8F6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Rectangle 5"/>
          <p:cNvSpPr/>
          <p:nvPr/>
        </p:nvSpPr>
        <p:spPr>
          <a:xfrm>
            <a:off x="0" y="4968297"/>
            <a:ext cx="7562850" cy="162202"/>
          </a:xfrm>
          <a:prstGeom prst="rect">
            <a:avLst/>
          </a:prstGeom>
          <a:solidFill>
            <a:srgbClr val="D0C0A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ZoneTexte 6"/>
          <p:cNvSpPr txBox="1"/>
          <p:nvPr/>
        </p:nvSpPr>
        <p:spPr>
          <a:xfrm>
            <a:off x="1841596" y="0"/>
            <a:ext cx="3678486" cy="646331"/>
          </a:xfrm>
          <a:prstGeom prst="rect">
            <a:avLst/>
          </a:prstGeom>
          <a:noFill/>
        </p:spPr>
        <p:txBody>
          <a:bodyPr wrap="none" rtlCol="0"/>
          <a:lstStyle/>
          <a:p>
            <a:r>
              <a:rPr lang="fr-FR" sz="3600" dirty="0">
                <a:solidFill>
                  <a:schemeClr val="bg1"/>
                </a:solidFill>
              </a:rPr>
              <a:t>John DOE</a:t>
            </a:r>
            <a:endParaRPr lang="fr-FR" sz="3600" b="1" dirty="0">
              <a:solidFill>
                <a:srgbClr val="10253F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18896" y="3368254"/>
            <a:ext cx="1886837" cy="1225979"/>
          </a:xfrm>
          <a:prstGeom prst="rect">
            <a:avLst/>
          </a:prstGeom>
        </p:spPr>
        <p:txBody>
          <a:bodyPr wrap="square" lIns="99569" tIns="49785" rIns="99569" bIns="49785"/>
          <a:lstStyle/>
          <a:p>
            <a:pPr>
              <a:spcAft>
                <a:spcPts val="544"/>
              </a:spcAft>
            </a:pPr>
            <a:r>
              <a:rPr lang="fr-FR" sz="1100" dirty="0">
                <a:latin typeface="Arial"/>
                <a:ea typeface="Calibri"/>
                <a:cs typeface="Times New Roman"/>
              </a:rPr>
              <a:t>ILLUSTRATOR</a:t>
            </a:r>
          </a:p>
          <a:p>
            <a:pPr>
              <a:spcAft>
                <a:spcPts val="544"/>
              </a:spcAft>
            </a:pPr>
            <a:r>
              <a:rPr lang="fr-FR" sz="1100" dirty="0">
                <a:latin typeface="Arial"/>
                <a:ea typeface="Calibri"/>
                <a:cs typeface="Times New Roman"/>
              </a:rPr>
              <a:t>PICTURE SHOP</a:t>
            </a:r>
          </a:p>
          <a:p>
            <a:pPr>
              <a:spcAft>
                <a:spcPts val="544"/>
              </a:spcAft>
            </a:pPr>
            <a:r>
              <a:rPr lang="fr-FR" sz="1100" dirty="0">
                <a:latin typeface="Arial"/>
                <a:ea typeface="Calibri"/>
                <a:cs typeface="Times New Roman"/>
              </a:rPr>
              <a:t>COREL DRAW</a:t>
            </a:r>
          </a:p>
          <a:p>
            <a:pPr>
              <a:spcAft>
                <a:spcPts val="544"/>
              </a:spcAft>
            </a:pPr>
            <a:r>
              <a:rPr lang="fr-FR" sz="1100" dirty="0">
                <a:latin typeface="Arial"/>
                <a:ea typeface="Calibri"/>
                <a:cs typeface="Times New Roman"/>
              </a:rPr>
              <a:t>DREAMWEAVER</a:t>
            </a:r>
          </a:p>
          <a:p>
            <a:pPr>
              <a:spcAft>
                <a:spcPts val="544"/>
              </a:spcAft>
            </a:pPr>
            <a:r>
              <a:rPr lang="fr-FR" sz="1100" dirty="0">
                <a:latin typeface="Arial"/>
                <a:ea typeface="Calibri"/>
                <a:cs typeface="Times New Roman"/>
              </a:rPr>
              <a:t>HTML/CSS3</a:t>
            </a:r>
          </a:p>
        </p:txBody>
      </p:sp>
      <p:grpSp>
        <p:nvGrpSpPr>
          <p:cNvPr id="9" name="Group 111"/>
          <p:cNvGrpSpPr/>
          <p:nvPr/>
        </p:nvGrpSpPr>
        <p:grpSpPr>
          <a:xfrm>
            <a:off x="1841596" y="3446450"/>
            <a:ext cx="1715487" cy="145439"/>
            <a:chOff x="3505200" y="7559865"/>
            <a:chExt cx="1371600" cy="134747"/>
          </a:xfrm>
          <a:solidFill>
            <a:schemeClr val="bg1"/>
          </a:solidFill>
        </p:grpSpPr>
        <p:sp>
          <p:nvSpPr>
            <p:cNvPr id="10" name="Rectangle 9"/>
            <p:cNvSpPr/>
            <p:nvPr/>
          </p:nvSpPr>
          <p:spPr>
            <a:xfrm>
              <a:off x="3505200" y="7559865"/>
              <a:ext cx="1371600" cy="13474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>
                <a:solidFill>
                  <a:schemeClr val="tx1"/>
                </a:solidFill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3505200" y="7559865"/>
              <a:ext cx="1066800" cy="134747"/>
            </a:xfrm>
            <a:prstGeom prst="rect">
              <a:avLst/>
            </a:prstGeom>
            <a:solidFill>
              <a:schemeClr val="tx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>
                <a:solidFill>
                  <a:schemeClr val="tx1"/>
                </a:solidFill>
              </a:endParaRPr>
            </a:p>
          </p:txBody>
        </p:sp>
      </p:grpSp>
      <p:grpSp>
        <p:nvGrpSpPr>
          <p:cNvPr id="12" name="Group 114"/>
          <p:cNvGrpSpPr/>
          <p:nvPr/>
        </p:nvGrpSpPr>
        <p:grpSpPr>
          <a:xfrm>
            <a:off x="1841596" y="3679907"/>
            <a:ext cx="1715487" cy="145439"/>
            <a:chOff x="3505200" y="7559865"/>
            <a:chExt cx="1371600" cy="134747"/>
          </a:xfrm>
          <a:solidFill>
            <a:schemeClr val="bg1"/>
          </a:solidFill>
        </p:grpSpPr>
        <p:sp>
          <p:nvSpPr>
            <p:cNvPr id="13" name="Rectangle 12"/>
            <p:cNvSpPr/>
            <p:nvPr/>
          </p:nvSpPr>
          <p:spPr>
            <a:xfrm>
              <a:off x="3505200" y="7559865"/>
              <a:ext cx="1371600" cy="13474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>
                <a:solidFill>
                  <a:schemeClr val="tx1"/>
                </a:solidFill>
              </a:endParaRPr>
            </a:p>
          </p:txBody>
        </p:sp>
        <p:sp>
          <p:nvSpPr>
            <p:cNvPr id="14" name="Rectangle 13"/>
            <p:cNvSpPr/>
            <p:nvPr/>
          </p:nvSpPr>
          <p:spPr>
            <a:xfrm>
              <a:off x="3505200" y="7559865"/>
              <a:ext cx="1066800" cy="134747"/>
            </a:xfrm>
            <a:prstGeom prst="rect">
              <a:avLst/>
            </a:prstGeom>
            <a:solidFill>
              <a:schemeClr val="tx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>
                <a:solidFill>
                  <a:schemeClr val="tx1"/>
                </a:solidFill>
              </a:endParaRPr>
            </a:p>
          </p:txBody>
        </p:sp>
      </p:grpSp>
      <p:grpSp>
        <p:nvGrpSpPr>
          <p:cNvPr id="15" name="Group 117"/>
          <p:cNvGrpSpPr/>
          <p:nvPr/>
        </p:nvGrpSpPr>
        <p:grpSpPr>
          <a:xfrm>
            <a:off x="1841596" y="3913365"/>
            <a:ext cx="1715487" cy="145439"/>
            <a:chOff x="3505200" y="7559865"/>
            <a:chExt cx="1371600" cy="134747"/>
          </a:xfrm>
          <a:solidFill>
            <a:schemeClr val="bg1"/>
          </a:solidFill>
        </p:grpSpPr>
        <p:sp>
          <p:nvSpPr>
            <p:cNvPr id="16" name="Rectangle 15"/>
            <p:cNvSpPr/>
            <p:nvPr/>
          </p:nvSpPr>
          <p:spPr>
            <a:xfrm>
              <a:off x="3505200" y="7559865"/>
              <a:ext cx="1371600" cy="13474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>
                <a:solidFill>
                  <a:schemeClr val="tx1"/>
                </a:solidFill>
              </a:endParaRPr>
            </a:p>
          </p:txBody>
        </p:sp>
        <p:sp>
          <p:nvSpPr>
            <p:cNvPr id="17" name="Rectangle 16"/>
            <p:cNvSpPr/>
            <p:nvPr/>
          </p:nvSpPr>
          <p:spPr>
            <a:xfrm>
              <a:off x="3505200" y="7559865"/>
              <a:ext cx="1066800" cy="134747"/>
            </a:xfrm>
            <a:prstGeom prst="rect">
              <a:avLst/>
            </a:prstGeom>
            <a:solidFill>
              <a:schemeClr val="tx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>
                <a:solidFill>
                  <a:schemeClr val="tx1"/>
                </a:solidFill>
              </a:endParaRPr>
            </a:p>
          </p:txBody>
        </p:sp>
      </p:grpSp>
      <p:grpSp>
        <p:nvGrpSpPr>
          <p:cNvPr id="18" name="Group 120"/>
          <p:cNvGrpSpPr/>
          <p:nvPr/>
        </p:nvGrpSpPr>
        <p:grpSpPr>
          <a:xfrm>
            <a:off x="1841596" y="4146822"/>
            <a:ext cx="1715487" cy="145439"/>
            <a:chOff x="3505200" y="7559865"/>
            <a:chExt cx="1371600" cy="134747"/>
          </a:xfrm>
          <a:solidFill>
            <a:schemeClr val="bg1"/>
          </a:solidFill>
        </p:grpSpPr>
        <p:sp>
          <p:nvSpPr>
            <p:cNvPr id="19" name="Rectangle 18"/>
            <p:cNvSpPr/>
            <p:nvPr/>
          </p:nvSpPr>
          <p:spPr>
            <a:xfrm>
              <a:off x="3505200" y="7559865"/>
              <a:ext cx="1371600" cy="13474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>
                <a:solidFill>
                  <a:schemeClr val="tx1"/>
                </a:solidFill>
              </a:endParaRPr>
            </a:p>
          </p:txBody>
        </p:sp>
        <p:sp>
          <p:nvSpPr>
            <p:cNvPr id="20" name="Rectangle 19"/>
            <p:cNvSpPr/>
            <p:nvPr/>
          </p:nvSpPr>
          <p:spPr>
            <a:xfrm>
              <a:off x="3505200" y="7559865"/>
              <a:ext cx="1066800" cy="134747"/>
            </a:xfrm>
            <a:prstGeom prst="rect">
              <a:avLst/>
            </a:prstGeom>
            <a:solidFill>
              <a:schemeClr val="tx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>
                <a:solidFill>
                  <a:schemeClr val="tx1"/>
                </a:solidFill>
              </a:endParaRPr>
            </a:p>
          </p:txBody>
        </p:sp>
      </p:grpSp>
      <p:grpSp>
        <p:nvGrpSpPr>
          <p:cNvPr id="21" name="Group 123"/>
          <p:cNvGrpSpPr/>
          <p:nvPr/>
        </p:nvGrpSpPr>
        <p:grpSpPr>
          <a:xfrm>
            <a:off x="1841596" y="4380281"/>
            <a:ext cx="1715487" cy="145439"/>
            <a:chOff x="3505200" y="7559865"/>
            <a:chExt cx="1371600" cy="134747"/>
          </a:xfrm>
          <a:solidFill>
            <a:schemeClr val="bg1"/>
          </a:solidFill>
        </p:grpSpPr>
        <p:sp>
          <p:nvSpPr>
            <p:cNvPr id="22" name="Rectangle 21"/>
            <p:cNvSpPr/>
            <p:nvPr/>
          </p:nvSpPr>
          <p:spPr>
            <a:xfrm>
              <a:off x="3505200" y="7559865"/>
              <a:ext cx="1371600" cy="13474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>
                <a:solidFill>
                  <a:schemeClr val="tx1"/>
                </a:solidFill>
              </a:endParaRPr>
            </a:p>
          </p:txBody>
        </p:sp>
        <p:sp>
          <p:nvSpPr>
            <p:cNvPr id="23" name="Rectangle 22"/>
            <p:cNvSpPr/>
            <p:nvPr/>
          </p:nvSpPr>
          <p:spPr>
            <a:xfrm>
              <a:off x="3505200" y="7559865"/>
              <a:ext cx="1066800" cy="134747"/>
            </a:xfrm>
            <a:prstGeom prst="rect">
              <a:avLst/>
            </a:prstGeom>
            <a:solidFill>
              <a:schemeClr val="tx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>
                <a:solidFill>
                  <a:schemeClr val="tx1"/>
                </a:solidFill>
              </a:endParaRPr>
            </a:p>
          </p:txBody>
        </p:sp>
      </p:grpSp>
      <p:sp>
        <p:nvSpPr>
          <p:cNvPr id="24" name="Rectangle 23"/>
          <p:cNvSpPr/>
          <p:nvPr/>
        </p:nvSpPr>
        <p:spPr>
          <a:xfrm>
            <a:off x="3908475" y="3368254"/>
            <a:ext cx="1886837" cy="1225979"/>
          </a:xfrm>
          <a:prstGeom prst="rect">
            <a:avLst/>
          </a:prstGeom>
        </p:spPr>
        <p:txBody>
          <a:bodyPr wrap="square" lIns="99569" tIns="49785" rIns="99569" bIns="49785">
            <a:spAutoFit/>
          </a:bodyPr>
          <a:lstStyle/>
          <a:p>
            <a:pPr>
              <a:spcAft>
                <a:spcPts val="544"/>
              </a:spcAft>
            </a:pPr>
            <a:r>
              <a:rPr lang="fr-FR" sz="1100" dirty="0">
                <a:latin typeface="Arial"/>
                <a:ea typeface="Calibri"/>
                <a:cs typeface="Times New Roman"/>
              </a:rPr>
              <a:t>LOREM IPSUM</a:t>
            </a:r>
          </a:p>
          <a:p>
            <a:pPr>
              <a:spcAft>
                <a:spcPts val="544"/>
              </a:spcAft>
            </a:pPr>
            <a:r>
              <a:rPr lang="fr-FR" sz="1100" dirty="0">
                <a:latin typeface="Arial"/>
                <a:ea typeface="Calibri"/>
                <a:cs typeface="Times New Roman"/>
              </a:rPr>
              <a:t>LOREM IPSUM</a:t>
            </a:r>
          </a:p>
          <a:p>
            <a:pPr>
              <a:spcAft>
                <a:spcPts val="544"/>
              </a:spcAft>
            </a:pPr>
            <a:r>
              <a:rPr lang="fr-FR" sz="1100" dirty="0">
                <a:latin typeface="Arial"/>
                <a:ea typeface="Calibri"/>
                <a:cs typeface="Times New Roman"/>
              </a:rPr>
              <a:t>LOREM IPSUM</a:t>
            </a:r>
          </a:p>
          <a:p>
            <a:pPr>
              <a:spcAft>
                <a:spcPts val="544"/>
              </a:spcAft>
            </a:pPr>
            <a:r>
              <a:rPr lang="fr-FR" sz="1100" dirty="0">
                <a:latin typeface="Arial"/>
                <a:ea typeface="Calibri"/>
                <a:cs typeface="Times New Roman"/>
              </a:rPr>
              <a:t>LOREM IPSUM</a:t>
            </a:r>
          </a:p>
          <a:p>
            <a:pPr>
              <a:spcAft>
                <a:spcPts val="544"/>
              </a:spcAft>
            </a:pPr>
            <a:r>
              <a:rPr lang="fr-FR" sz="1100" dirty="0">
                <a:latin typeface="Arial"/>
                <a:ea typeface="Calibri"/>
                <a:cs typeface="Times New Roman"/>
              </a:rPr>
              <a:t>LOREM IPSUM</a:t>
            </a:r>
          </a:p>
        </p:txBody>
      </p:sp>
      <p:grpSp>
        <p:nvGrpSpPr>
          <p:cNvPr id="25" name="Group 104"/>
          <p:cNvGrpSpPr/>
          <p:nvPr/>
        </p:nvGrpSpPr>
        <p:grpSpPr>
          <a:xfrm>
            <a:off x="5573843" y="3446450"/>
            <a:ext cx="1715487" cy="145439"/>
            <a:chOff x="3505200" y="7559865"/>
            <a:chExt cx="1371600" cy="134747"/>
          </a:xfrm>
          <a:solidFill>
            <a:schemeClr val="bg1"/>
          </a:solidFill>
        </p:grpSpPr>
        <p:sp>
          <p:nvSpPr>
            <p:cNvPr id="26" name="Rectangle 25"/>
            <p:cNvSpPr/>
            <p:nvPr/>
          </p:nvSpPr>
          <p:spPr>
            <a:xfrm>
              <a:off x="3505200" y="7559865"/>
              <a:ext cx="1371600" cy="13474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>
                <a:solidFill>
                  <a:schemeClr val="tx1"/>
                </a:solidFill>
              </a:endParaRPr>
            </a:p>
          </p:txBody>
        </p:sp>
        <p:sp>
          <p:nvSpPr>
            <p:cNvPr id="27" name="Rectangle 26"/>
            <p:cNvSpPr/>
            <p:nvPr/>
          </p:nvSpPr>
          <p:spPr>
            <a:xfrm>
              <a:off x="3505200" y="7559865"/>
              <a:ext cx="1066800" cy="134747"/>
            </a:xfrm>
            <a:prstGeom prst="rect">
              <a:avLst/>
            </a:prstGeom>
            <a:solidFill>
              <a:schemeClr val="tx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>
                <a:solidFill>
                  <a:schemeClr val="tx1"/>
                </a:solidFill>
              </a:endParaRPr>
            </a:p>
          </p:txBody>
        </p:sp>
      </p:grpSp>
      <p:grpSp>
        <p:nvGrpSpPr>
          <p:cNvPr id="28" name="Group 149"/>
          <p:cNvGrpSpPr/>
          <p:nvPr/>
        </p:nvGrpSpPr>
        <p:grpSpPr>
          <a:xfrm>
            <a:off x="5573843" y="3679907"/>
            <a:ext cx="1715487" cy="145439"/>
            <a:chOff x="3505200" y="7559865"/>
            <a:chExt cx="1371600" cy="134747"/>
          </a:xfrm>
          <a:solidFill>
            <a:schemeClr val="bg1"/>
          </a:solidFill>
        </p:grpSpPr>
        <p:sp>
          <p:nvSpPr>
            <p:cNvPr id="29" name="Rectangle 28"/>
            <p:cNvSpPr/>
            <p:nvPr/>
          </p:nvSpPr>
          <p:spPr>
            <a:xfrm>
              <a:off x="3505200" y="7559865"/>
              <a:ext cx="1371600" cy="13474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>
                <a:solidFill>
                  <a:schemeClr val="tx1"/>
                </a:solidFill>
              </a:endParaRPr>
            </a:p>
          </p:txBody>
        </p:sp>
        <p:sp>
          <p:nvSpPr>
            <p:cNvPr id="30" name="Rectangle 29"/>
            <p:cNvSpPr/>
            <p:nvPr/>
          </p:nvSpPr>
          <p:spPr>
            <a:xfrm>
              <a:off x="3505200" y="7559865"/>
              <a:ext cx="1066800" cy="134747"/>
            </a:xfrm>
            <a:prstGeom prst="rect">
              <a:avLst/>
            </a:prstGeom>
            <a:solidFill>
              <a:schemeClr val="tx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>
                <a:solidFill>
                  <a:schemeClr val="tx1"/>
                </a:solidFill>
              </a:endParaRPr>
            </a:p>
          </p:txBody>
        </p:sp>
      </p:grpSp>
      <p:grpSp>
        <p:nvGrpSpPr>
          <p:cNvPr id="31" name="Group 159"/>
          <p:cNvGrpSpPr/>
          <p:nvPr/>
        </p:nvGrpSpPr>
        <p:grpSpPr>
          <a:xfrm>
            <a:off x="5573843" y="3913365"/>
            <a:ext cx="1715487" cy="145439"/>
            <a:chOff x="3505200" y="7559865"/>
            <a:chExt cx="1371600" cy="134747"/>
          </a:xfrm>
          <a:solidFill>
            <a:schemeClr val="bg1"/>
          </a:solidFill>
        </p:grpSpPr>
        <p:sp>
          <p:nvSpPr>
            <p:cNvPr id="32" name="Rectangle 31"/>
            <p:cNvSpPr/>
            <p:nvPr/>
          </p:nvSpPr>
          <p:spPr>
            <a:xfrm>
              <a:off x="3505200" y="7559865"/>
              <a:ext cx="1371600" cy="13474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>
                <a:solidFill>
                  <a:schemeClr val="tx1"/>
                </a:solidFill>
              </a:endParaRPr>
            </a:p>
          </p:txBody>
        </p:sp>
        <p:sp>
          <p:nvSpPr>
            <p:cNvPr id="33" name="Rectangle 32"/>
            <p:cNvSpPr/>
            <p:nvPr/>
          </p:nvSpPr>
          <p:spPr>
            <a:xfrm>
              <a:off x="3505200" y="7559865"/>
              <a:ext cx="1066800" cy="134747"/>
            </a:xfrm>
            <a:prstGeom prst="rect">
              <a:avLst/>
            </a:prstGeom>
            <a:solidFill>
              <a:schemeClr val="tx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>
                <a:solidFill>
                  <a:schemeClr val="tx1"/>
                </a:solidFill>
              </a:endParaRPr>
            </a:p>
          </p:txBody>
        </p:sp>
      </p:grpSp>
      <p:grpSp>
        <p:nvGrpSpPr>
          <p:cNvPr id="34" name="Group 162"/>
          <p:cNvGrpSpPr/>
          <p:nvPr/>
        </p:nvGrpSpPr>
        <p:grpSpPr>
          <a:xfrm>
            <a:off x="5573843" y="4146822"/>
            <a:ext cx="1715487" cy="145439"/>
            <a:chOff x="3505200" y="7559865"/>
            <a:chExt cx="1371600" cy="134747"/>
          </a:xfrm>
          <a:solidFill>
            <a:schemeClr val="bg1"/>
          </a:solidFill>
        </p:grpSpPr>
        <p:sp>
          <p:nvSpPr>
            <p:cNvPr id="35" name="Rectangle 34"/>
            <p:cNvSpPr/>
            <p:nvPr/>
          </p:nvSpPr>
          <p:spPr>
            <a:xfrm>
              <a:off x="3505200" y="7559865"/>
              <a:ext cx="1371600" cy="13474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>
                <a:solidFill>
                  <a:schemeClr val="tx1"/>
                </a:solidFill>
              </a:endParaRPr>
            </a:p>
          </p:txBody>
        </p:sp>
        <p:sp>
          <p:nvSpPr>
            <p:cNvPr id="36" name="Rectangle 35"/>
            <p:cNvSpPr/>
            <p:nvPr/>
          </p:nvSpPr>
          <p:spPr>
            <a:xfrm>
              <a:off x="3505200" y="7559865"/>
              <a:ext cx="1066800" cy="134747"/>
            </a:xfrm>
            <a:prstGeom prst="rect">
              <a:avLst/>
            </a:prstGeom>
            <a:solidFill>
              <a:schemeClr val="tx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>
                <a:solidFill>
                  <a:schemeClr val="tx1"/>
                </a:solidFill>
              </a:endParaRPr>
            </a:p>
          </p:txBody>
        </p:sp>
      </p:grpSp>
      <p:grpSp>
        <p:nvGrpSpPr>
          <p:cNvPr id="37" name="Group 171"/>
          <p:cNvGrpSpPr/>
          <p:nvPr/>
        </p:nvGrpSpPr>
        <p:grpSpPr>
          <a:xfrm>
            <a:off x="5573843" y="4380281"/>
            <a:ext cx="1715487" cy="145439"/>
            <a:chOff x="3505200" y="7559865"/>
            <a:chExt cx="1371600" cy="134747"/>
          </a:xfrm>
          <a:solidFill>
            <a:schemeClr val="bg1"/>
          </a:solidFill>
        </p:grpSpPr>
        <p:sp>
          <p:nvSpPr>
            <p:cNvPr id="38" name="Rectangle 37"/>
            <p:cNvSpPr/>
            <p:nvPr/>
          </p:nvSpPr>
          <p:spPr>
            <a:xfrm>
              <a:off x="3505200" y="7559865"/>
              <a:ext cx="1371600" cy="13474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>
                <a:solidFill>
                  <a:schemeClr val="tx1"/>
                </a:solidFill>
              </a:endParaRPr>
            </a:p>
          </p:txBody>
        </p:sp>
        <p:sp>
          <p:nvSpPr>
            <p:cNvPr id="39" name="Rectangle 38"/>
            <p:cNvSpPr/>
            <p:nvPr/>
          </p:nvSpPr>
          <p:spPr>
            <a:xfrm>
              <a:off x="3505200" y="7559865"/>
              <a:ext cx="1066800" cy="134747"/>
            </a:xfrm>
            <a:prstGeom prst="rect">
              <a:avLst/>
            </a:prstGeom>
            <a:solidFill>
              <a:schemeClr val="tx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>
                <a:solidFill>
                  <a:schemeClr val="tx1"/>
                </a:solidFill>
              </a:endParaRPr>
            </a:p>
          </p:txBody>
        </p:sp>
      </p:grpSp>
      <p:sp>
        <p:nvSpPr>
          <p:cNvPr id="40" name="ZoneTexte 39"/>
          <p:cNvSpPr txBox="1"/>
          <p:nvPr/>
        </p:nvSpPr>
        <p:spPr>
          <a:xfrm>
            <a:off x="328296" y="2998922"/>
            <a:ext cx="1877437" cy="369332"/>
          </a:xfrm>
          <a:prstGeom prst="rect">
            <a:avLst/>
          </a:prstGeom>
          <a:noFill/>
        </p:spPr>
        <p:txBody>
          <a:bodyPr wrap="none" rtlCol="0"/>
          <a:lstStyle/>
          <a:p>
            <a:r>
              <a:rPr lang="fr-FR" dirty="0">
                <a:solidFill>
                  <a:srgbClr val="FFFFFF"/>
                </a:solidFill>
              </a:rPr>
              <a:t>Hard Skills </a:t>
            </a:r>
          </a:p>
        </p:txBody>
      </p:sp>
      <p:sp>
        <p:nvSpPr>
          <p:cNvPr id="41" name="ZoneTexte 40"/>
          <p:cNvSpPr txBox="1"/>
          <p:nvPr/>
        </p:nvSpPr>
        <p:spPr>
          <a:xfrm>
            <a:off x="3908475" y="2998922"/>
            <a:ext cx="1362497" cy="369332"/>
          </a:xfrm>
          <a:prstGeom prst="rect">
            <a:avLst/>
          </a:prstGeom>
          <a:noFill/>
        </p:spPr>
        <p:txBody>
          <a:bodyPr wrap="none" rtlCol="0"/>
          <a:lstStyle/>
          <a:p>
            <a:r>
              <a:rPr lang="fr-FR" dirty="0">
                <a:solidFill>
                  <a:srgbClr val="FFFFFF"/>
                </a:solidFill>
              </a:rPr>
              <a:t>Soft Skills</a:t>
            </a:r>
          </a:p>
        </p:txBody>
      </p:sp>
      <p:cxnSp>
        <p:nvCxnSpPr>
          <p:cNvPr id="43" name="Connecteur droit 42"/>
          <p:cNvCxnSpPr/>
          <p:nvPr/>
        </p:nvCxnSpPr>
        <p:spPr>
          <a:xfrm>
            <a:off x="2205733" y="3245018"/>
            <a:ext cx="1351350" cy="0"/>
          </a:xfrm>
          <a:prstGeom prst="line">
            <a:avLst/>
          </a:prstGeom>
          <a:ln w="12700" cmpd="sng">
            <a:solidFill>
              <a:srgbClr val="FFFFFF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Connecteur droit 43"/>
          <p:cNvCxnSpPr/>
          <p:nvPr/>
        </p:nvCxnSpPr>
        <p:spPr>
          <a:xfrm>
            <a:off x="5365493" y="3245018"/>
            <a:ext cx="1923837" cy="0"/>
          </a:xfrm>
          <a:prstGeom prst="line">
            <a:avLst/>
          </a:prstGeom>
          <a:ln w="12700" cmpd="sng">
            <a:solidFill>
              <a:srgbClr val="FFFFFF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6" name="Oval 16"/>
          <p:cNvSpPr/>
          <p:nvPr/>
        </p:nvSpPr>
        <p:spPr>
          <a:xfrm>
            <a:off x="227632" y="800371"/>
            <a:ext cx="1314254" cy="1283316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9569" tIns="49785" rIns="99569" bIns="49785" rtlCol="0" anchor="ctr"/>
          <a:lstStyle/>
          <a:p>
            <a:pPr algn="ctr"/>
            <a:r>
              <a:rPr lang="en-PH" sz="1200" dirty="0">
                <a:solidFill>
                  <a:schemeClr val="tx1"/>
                </a:solidFill>
              </a:rPr>
              <a:t>YOUR</a:t>
            </a:r>
          </a:p>
          <a:p>
            <a:pPr algn="ctr"/>
            <a:r>
              <a:rPr lang="en-PH" sz="1200" dirty="0">
                <a:solidFill>
                  <a:schemeClr val="tx1"/>
                </a:solidFill>
              </a:rPr>
              <a:t>PICTURE </a:t>
            </a:r>
          </a:p>
        </p:txBody>
      </p:sp>
      <p:sp>
        <p:nvSpPr>
          <p:cNvPr id="47" name="Rectangle 46"/>
          <p:cNvSpPr/>
          <p:nvPr/>
        </p:nvSpPr>
        <p:spPr>
          <a:xfrm>
            <a:off x="1841595" y="1368385"/>
            <a:ext cx="5066515" cy="579774"/>
          </a:xfrm>
          <a:prstGeom prst="rect">
            <a:avLst/>
          </a:prstGeom>
          <a:noFill/>
        </p:spPr>
        <p:txBody>
          <a:bodyPr wrap="square" lIns="0" tIns="0" rIns="0" bIns="0"/>
          <a:lstStyle/>
          <a:p>
            <a:pPr>
              <a:lnSpc>
                <a:spcPct val="115000"/>
              </a:lnSpc>
              <a:spcAft>
                <a:spcPts val="1089"/>
              </a:spcAft>
            </a:pPr>
            <a:r>
              <a:rPr lang="fr-FR" sz="1100" dirty="0">
                <a:solidFill>
                  <a:srgbClr val="FFFFFF"/>
                </a:solidFill>
                <a:latin typeface="Arial"/>
                <a:cs typeface="Arial"/>
              </a:rPr>
              <a:t>Lorem ipsum dolor sit amet, consectetur adipiscing elit. Quisque pulvinar sit amet turpis ut consequat. Lorem ipsum dolor sit amet, consectetur adipiscing elit. Quisque pulvinar sit amet turpis ut consequat. </a:t>
            </a:r>
          </a:p>
        </p:txBody>
      </p:sp>
      <p:sp>
        <p:nvSpPr>
          <p:cNvPr id="48" name="ZoneTexte 47"/>
          <p:cNvSpPr txBox="1"/>
          <p:nvPr/>
        </p:nvSpPr>
        <p:spPr>
          <a:xfrm>
            <a:off x="1722619" y="882128"/>
            <a:ext cx="2490623" cy="369332"/>
          </a:xfrm>
          <a:prstGeom prst="rect">
            <a:avLst/>
          </a:prstGeom>
          <a:noFill/>
        </p:spPr>
        <p:txBody>
          <a:bodyPr wrap="none" rtlCol="0"/>
          <a:lstStyle/>
          <a:p>
            <a:r>
              <a:rPr lang="fr-FR" dirty="0">
                <a:solidFill>
                  <a:srgbClr val="FFFFFF"/>
                </a:solidFill>
              </a:rPr>
              <a:t>Professional Title</a:t>
            </a:r>
          </a:p>
        </p:txBody>
      </p:sp>
      <p:grpSp>
        <p:nvGrpSpPr>
          <p:cNvPr id="50" name="Group 3"/>
          <p:cNvGrpSpPr/>
          <p:nvPr/>
        </p:nvGrpSpPr>
        <p:grpSpPr>
          <a:xfrm>
            <a:off x="227632" y="2233669"/>
            <a:ext cx="7069125" cy="498351"/>
            <a:chOff x="187809" y="2642164"/>
            <a:chExt cx="6410290" cy="461713"/>
          </a:xfrm>
        </p:grpSpPr>
        <p:pic>
          <p:nvPicPr>
            <p:cNvPr id="51" name="Picture 3" descr="C:\Users\ikkinallego\Downloads\location76.png"/>
            <p:cNvPicPr>
              <a:picLocks noChangeAspect="1" noChangeArrowheads="1"/>
            </p:cNvPicPr>
            <p:nvPr/>
          </p:nvPicPr>
          <p:blipFill>
            <a:blip r:embed="rId2" cstate="print">
              <a:duotone>
                <a:schemeClr val="accent2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rightnessContrast bright="100000" contrast="1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7809" y="2720231"/>
              <a:ext cx="305578" cy="305578"/>
            </a:xfrm>
            <a:prstGeom prst="rect">
              <a:avLst/>
            </a:prstGeom>
            <a:noFill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52" name="Rectangle 51"/>
            <p:cNvSpPr/>
            <p:nvPr/>
          </p:nvSpPr>
          <p:spPr>
            <a:xfrm>
              <a:off x="499379" y="2796076"/>
              <a:ext cx="2624820" cy="156832"/>
            </a:xfrm>
            <a:prstGeom prst="rect">
              <a:avLst/>
            </a:prstGeom>
          </p:spPr>
          <p:txBody>
            <a:bodyPr wrap="square" lIns="0" tIns="0" rIns="0" bIns="0">
              <a:spAutoFit/>
            </a:bodyPr>
            <a:lstStyle/>
            <a:p>
              <a:r>
                <a:rPr lang="en-GB" sz="1100" dirty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</a:rPr>
                <a:t>12 Regent Street Y200 New-York, NY</a:t>
              </a:r>
              <a:endParaRPr lang="en-PH" sz="1100" dirty="0">
                <a:solidFill>
                  <a:srgbClr val="FFFFFF"/>
                </a:solidFill>
                <a:latin typeface="Arial" pitchFamily="34" charset="0"/>
                <a:cs typeface="Arial" pitchFamily="34" charset="0"/>
              </a:endParaRPr>
            </a:p>
          </p:txBody>
        </p:sp>
        <p:pic>
          <p:nvPicPr>
            <p:cNvPr id="53" name="Picture 4" descr="C:\Users\ikkinallego\Downloads\telephone5.png"/>
            <p:cNvPicPr>
              <a:picLocks noChangeAspect="1" noChangeArrowheads="1"/>
            </p:cNvPicPr>
            <p:nvPr/>
          </p:nvPicPr>
          <p:blipFill>
            <a:blip r:embed="rId4" cstate="print">
              <a:duotone>
                <a:schemeClr val="accent2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rightnessContrast bright="100000" contrast="1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27677" y="2715719"/>
              <a:ext cx="314603" cy="314603"/>
            </a:xfrm>
            <a:prstGeom prst="rect">
              <a:avLst/>
            </a:prstGeom>
            <a:noFill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54" name="Rectangle 53"/>
            <p:cNvSpPr/>
            <p:nvPr/>
          </p:nvSpPr>
          <p:spPr>
            <a:xfrm>
              <a:off x="3551805" y="2749910"/>
              <a:ext cx="1165208" cy="24237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PH" sz="1100">
                  <a:solidFill>
                    <a:srgbClr val="FFFFFF"/>
                  </a:solidFill>
                  <a:latin typeface="Arial" pitchFamily="34" charset="0"/>
                  <a:cs typeface="Arial" pitchFamily="34" charset="0"/>
                </a:rPr>
                <a:t>111 222 333</a:t>
              </a:r>
              <a:endParaRPr lang="en-PH" sz="1100" dirty="0">
                <a:solidFill>
                  <a:srgbClr val="FFFFFF"/>
                </a:solidFill>
                <a:latin typeface="Arial" pitchFamily="34" charset="0"/>
                <a:cs typeface="Arial" pitchFamily="34" charset="0"/>
              </a:endParaRPr>
            </a:p>
          </p:txBody>
        </p:sp>
        <p:pic>
          <p:nvPicPr>
            <p:cNvPr id="55" name="Picture 5" descr="C:\Users\ikkinallego\Downloads\email5 (1).png"/>
            <p:cNvPicPr>
              <a:picLocks noChangeAspect="1" noChangeArrowheads="1"/>
            </p:cNvPicPr>
            <p:nvPr/>
          </p:nvPicPr>
          <p:blipFill>
            <a:blip r:embed="rId6" cstate="print">
              <a:duotone>
                <a:schemeClr val="accent2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7">
                      <a14:imgEffect>
                        <a14:brightnessContrast bright="100000" contrast="1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70758" y="2642164"/>
              <a:ext cx="461713" cy="461713"/>
            </a:xfrm>
            <a:prstGeom prst="rect">
              <a:avLst/>
            </a:prstGeom>
            <a:noFill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56" name="Rectangle 55"/>
            <p:cNvSpPr/>
            <p:nvPr/>
          </p:nvSpPr>
          <p:spPr>
            <a:xfrm>
              <a:off x="5428586" y="2749910"/>
              <a:ext cx="1169513" cy="24622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PH" sz="11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mail@mail.com</a:t>
              </a:r>
            </a:p>
          </p:txBody>
        </p:sp>
      </p:grpSp>
      <p:sp>
        <p:nvSpPr>
          <p:cNvPr id="57" name="Rectangle 56"/>
          <p:cNvSpPr/>
          <p:nvPr/>
        </p:nvSpPr>
        <p:spPr>
          <a:xfrm>
            <a:off x="3796691" y="5228646"/>
            <a:ext cx="3512010" cy="377133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9569" tIns="49785" rIns="99569" bIns="49785" rtlCol="0" anchor="ctr"/>
          <a:lstStyle/>
          <a:p>
            <a:pPr algn="ctr"/>
            <a:endParaRPr lang="en-PH"/>
          </a:p>
        </p:txBody>
      </p:sp>
      <p:sp>
        <p:nvSpPr>
          <p:cNvPr id="58" name="Rectangle 57"/>
          <p:cNvSpPr/>
          <p:nvPr/>
        </p:nvSpPr>
        <p:spPr>
          <a:xfrm>
            <a:off x="132051" y="5228646"/>
            <a:ext cx="3512010" cy="377133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9569" tIns="49785" rIns="99569" bIns="49785" rtlCol="0" anchor="ctr"/>
          <a:lstStyle/>
          <a:p>
            <a:pPr algn="ctr"/>
            <a:endParaRPr lang="en-PH"/>
          </a:p>
        </p:txBody>
      </p:sp>
      <p:sp>
        <p:nvSpPr>
          <p:cNvPr id="59" name="Rectangle 58"/>
          <p:cNvSpPr/>
          <p:nvPr/>
        </p:nvSpPr>
        <p:spPr>
          <a:xfrm>
            <a:off x="670099" y="5235195"/>
            <a:ext cx="1504875" cy="362152"/>
          </a:xfrm>
          <a:prstGeom prst="rect">
            <a:avLst/>
          </a:prstGeom>
        </p:spPr>
        <p:txBody>
          <a:bodyPr wrap="none" lIns="99569" tIns="49785" rIns="99569" bIns="49785"/>
          <a:lstStyle/>
          <a:p>
            <a:r>
              <a:rPr lang="en-PH" sz="17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EDUCATION</a:t>
            </a:r>
          </a:p>
        </p:txBody>
      </p:sp>
      <p:pic>
        <p:nvPicPr>
          <p:cNvPr id="60" name="Picture 6" descr="C:\Users\ikkinallego\Downloads\black268.png"/>
          <p:cNvPicPr>
            <a:picLocks noChangeAspect="1" noChangeArrowheads="1"/>
          </p:cNvPicPr>
          <p:nvPr/>
        </p:nvPicPr>
        <p:blipFill>
          <a:blip r:embed="rId8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rightnessContrast bright="100000" contras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7112" y="5228646"/>
            <a:ext cx="385318" cy="377133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1" name="Rectangle 60"/>
          <p:cNvSpPr/>
          <p:nvPr/>
        </p:nvSpPr>
        <p:spPr>
          <a:xfrm>
            <a:off x="132051" y="5748653"/>
            <a:ext cx="3397279" cy="3239863"/>
          </a:xfrm>
          <a:prstGeom prst="rect">
            <a:avLst/>
          </a:prstGeom>
        </p:spPr>
        <p:txBody>
          <a:bodyPr wrap="square" lIns="99569" tIns="49785" rIns="99569" bIns="49785"/>
          <a:lstStyle/>
          <a:p>
            <a:r>
              <a:rPr lang="fr-FR" sz="1200" dirty="0">
                <a:effectLst/>
                <a:cs typeface="Calibri"/>
              </a:rPr>
              <a:t>EDUCATION | 20XX – 20XX</a:t>
            </a:r>
          </a:p>
          <a:p>
            <a:r>
              <a:rPr lang="fr-FR" sz="1200" dirty="0">
                <a:effectLst/>
                <a:cs typeface="Calibri"/>
              </a:rPr>
              <a:t>Lorem ipsum dolor sit amet, consectetur adipiscing elit. Quisque pulvinar sit amet turpis ut consequat.</a:t>
            </a:r>
          </a:p>
          <a:p>
            <a:endParaRPr lang="fr-FR" sz="1200" dirty="0">
              <a:effectLst/>
              <a:cs typeface="Calibri"/>
            </a:endParaRPr>
          </a:p>
          <a:p>
            <a:r>
              <a:rPr lang="fr-FR" sz="1200" dirty="0">
                <a:effectLst/>
                <a:cs typeface="Calibri"/>
              </a:rPr>
              <a:t>EDUCATION | 20XX – 20XX</a:t>
            </a:r>
          </a:p>
          <a:p>
            <a:r>
              <a:rPr lang="fr-FR" sz="1200" dirty="0">
                <a:effectLst/>
                <a:cs typeface="Calibri"/>
              </a:rPr>
              <a:t>Lorem ipsum dolor sit amet, consectetur adipiscing elit. Quisque pulvinar sit amet turpis ut consequat.</a:t>
            </a:r>
          </a:p>
          <a:p>
            <a:endParaRPr lang="fr-FR" sz="1200" dirty="0">
              <a:effectLst/>
              <a:cs typeface="Calibri"/>
            </a:endParaRPr>
          </a:p>
          <a:p>
            <a:r>
              <a:rPr lang="fr-FR" sz="1200" dirty="0">
                <a:effectLst/>
                <a:cs typeface="Calibri"/>
              </a:rPr>
              <a:t>EDUCATION | 20XX – 20XX</a:t>
            </a:r>
          </a:p>
          <a:p>
            <a:r>
              <a:rPr lang="fr-FR" sz="1200" dirty="0">
                <a:effectLst/>
                <a:cs typeface="Calibri"/>
              </a:rPr>
              <a:t>Lorem ipsum dolor sit amet, consectetur adipiscing elit. Quisque pulvinar sit amet turpis ut consequat.</a:t>
            </a:r>
          </a:p>
          <a:p>
            <a:endParaRPr lang="fr-FR" sz="1200" dirty="0">
              <a:cs typeface="Calibri"/>
            </a:endParaRPr>
          </a:p>
          <a:p>
            <a:r>
              <a:rPr lang="fr-FR" sz="1200" dirty="0">
                <a:effectLst/>
                <a:cs typeface="Calibri"/>
              </a:rPr>
              <a:t>EDUCATION | 20XX – 20XX</a:t>
            </a:r>
          </a:p>
          <a:p>
            <a:r>
              <a:rPr lang="fr-FR" sz="1200" dirty="0">
                <a:effectLst/>
                <a:cs typeface="Calibri"/>
              </a:rPr>
              <a:t>Lorem ipsum dolor sit amet, consectetur adipiscing elit. Quisque pulvinar sit amet turpis ut consequat.</a:t>
            </a:r>
          </a:p>
          <a:p>
            <a:endParaRPr lang="fr-FR" sz="1200" dirty="0">
              <a:effectLst/>
              <a:cs typeface="Calibri"/>
            </a:endParaRPr>
          </a:p>
          <a:p>
            <a:endParaRPr lang="fr-FR" sz="1200" dirty="0">
              <a:effectLst/>
              <a:cs typeface="Calibri"/>
            </a:endParaRPr>
          </a:p>
        </p:txBody>
      </p:sp>
      <p:sp>
        <p:nvSpPr>
          <p:cNvPr id="62" name="Rectangle 61"/>
          <p:cNvSpPr/>
          <p:nvPr/>
        </p:nvSpPr>
        <p:spPr>
          <a:xfrm>
            <a:off x="4192647" y="5235195"/>
            <a:ext cx="2358725" cy="362152"/>
          </a:xfrm>
          <a:prstGeom prst="rect">
            <a:avLst/>
          </a:prstGeom>
        </p:spPr>
        <p:txBody>
          <a:bodyPr wrap="none" lIns="99569" tIns="49785" rIns="99569" bIns="49785">
            <a:spAutoFit/>
          </a:bodyPr>
          <a:lstStyle/>
          <a:p>
            <a:r>
              <a:rPr lang="en-PH" sz="17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WORK EXPERIENCE</a:t>
            </a:r>
          </a:p>
        </p:txBody>
      </p:sp>
      <p:pic>
        <p:nvPicPr>
          <p:cNvPr id="63" name="Picture 3" descr="C:\Users\ikkinallego\Downloads\boc.png"/>
          <p:cNvPicPr>
            <a:picLocks noChangeAspect="1" noChangeArrowheads="1"/>
          </p:cNvPicPr>
          <p:nvPr/>
        </p:nvPicPr>
        <p:blipFill>
          <a:blip r:embed="rId10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rightnessContrast bright="100000" contras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8622" y="5250488"/>
            <a:ext cx="334025" cy="326929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4" name="Text Box 189"/>
          <p:cNvSpPr txBox="1"/>
          <p:nvPr/>
        </p:nvSpPr>
        <p:spPr>
          <a:xfrm>
            <a:off x="3654565" y="5769891"/>
            <a:ext cx="3824254" cy="2819122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9569" tIns="49785" rIns="99569" bIns="49785" numCol="1" spcCol="0" rtlCol="0" fromWordArt="0" anchor="t" anchorCtr="0" forceAA="0" compatLnSpc="1">
            <a:prstTxWarp prst="textNoShape">
              <a:avLst/>
            </a:prstTxWarp>
          </a:bodyPr>
          <a:lstStyle/>
          <a:p>
            <a:r>
              <a:rPr lang="en-US" sz="1200" dirty="0">
                <a:solidFill>
                  <a:srgbClr val="000000"/>
                </a:solidFill>
                <a:cs typeface="Calibri"/>
              </a:rPr>
              <a:t>COMPAGNY NAME | 20XX – 20XX - Job Title</a:t>
            </a:r>
            <a:endParaRPr lang="fr-FR" sz="1200" dirty="0">
              <a:solidFill>
                <a:srgbClr val="000000"/>
              </a:solidFill>
              <a:cs typeface="Calibri"/>
            </a:endParaRPr>
          </a:p>
          <a:p>
            <a:r>
              <a:rPr lang="fr-FR" sz="1200" dirty="0">
                <a:solidFill>
                  <a:srgbClr val="000000"/>
                </a:solidFill>
                <a:cs typeface="Calibri"/>
              </a:rPr>
              <a:t>Lorem ipsum dolor sit amet, consectetur adipiscing elit. Quisque pulvinar sit amet turpis ut consequat. Lorem ipsum dolor sit amet, consectetur adipiscing elit. Quisque pulvinar sit amet turpis ut consequat. </a:t>
            </a:r>
            <a:endParaRPr lang="fr-FR" sz="1200" dirty="0">
              <a:solidFill>
                <a:srgbClr val="000000"/>
              </a:solidFill>
              <a:latin typeface="Arial"/>
              <a:ea typeface="Calibri"/>
              <a:cs typeface="Times New Roman"/>
            </a:endParaRPr>
          </a:p>
          <a:p>
            <a:endParaRPr lang="fr-FR" sz="1200" dirty="0">
              <a:solidFill>
                <a:srgbClr val="000000"/>
              </a:solidFill>
              <a:latin typeface="Arial"/>
              <a:ea typeface="Calibri"/>
              <a:cs typeface="Times New Roman"/>
            </a:endParaRPr>
          </a:p>
          <a:p>
            <a:r>
              <a:rPr lang="en-US" sz="1200" dirty="0">
                <a:solidFill>
                  <a:srgbClr val="000000"/>
                </a:solidFill>
                <a:cs typeface="Calibri"/>
              </a:rPr>
              <a:t>COMPAGNY NAME | 20XX – 20XX - Job Title</a:t>
            </a:r>
            <a:endParaRPr lang="fr-FR" sz="1200" dirty="0">
              <a:solidFill>
                <a:srgbClr val="000000"/>
              </a:solidFill>
              <a:cs typeface="Calibri"/>
            </a:endParaRPr>
          </a:p>
          <a:p>
            <a:r>
              <a:rPr lang="fr-FR" sz="1200" dirty="0">
                <a:solidFill>
                  <a:srgbClr val="000000"/>
                </a:solidFill>
                <a:cs typeface="Calibri"/>
              </a:rPr>
              <a:t>Lorem ipsum dolor sit amet, consectetur adipiscing elit. Quisque pulvinar sit amet turpis ut consequat. Lorem ipsum dolor sit amet, consectetur adipiscing </a:t>
            </a:r>
            <a:r>
              <a:rPr lang="fr-FR" sz="1200" dirty="0" err="1">
                <a:solidFill>
                  <a:srgbClr val="000000"/>
                </a:solidFill>
                <a:cs typeface="Calibri"/>
              </a:rPr>
              <a:t>elit</a:t>
            </a:r>
            <a:r>
              <a:rPr lang="fr-FR" sz="1200" dirty="0">
                <a:solidFill>
                  <a:srgbClr val="000000"/>
                </a:solidFill>
                <a:cs typeface="Calibri"/>
              </a:rPr>
              <a:t>.</a:t>
            </a:r>
          </a:p>
          <a:p>
            <a:endParaRPr lang="fr-FR" sz="1200" dirty="0">
              <a:solidFill>
                <a:srgbClr val="000000"/>
              </a:solidFill>
              <a:latin typeface="Arial"/>
              <a:ea typeface="Calibri"/>
              <a:cs typeface="Times New Roman"/>
            </a:endParaRPr>
          </a:p>
          <a:p>
            <a:r>
              <a:rPr lang="en-US" sz="1200" dirty="0">
                <a:solidFill>
                  <a:srgbClr val="000000"/>
                </a:solidFill>
                <a:cs typeface="Calibri"/>
              </a:rPr>
              <a:t>COMPAGNY NAME | 20XX – 20XX - Job Title</a:t>
            </a:r>
            <a:endParaRPr lang="fr-FR" sz="1200" dirty="0">
              <a:solidFill>
                <a:srgbClr val="000000"/>
              </a:solidFill>
              <a:cs typeface="Calibri"/>
            </a:endParaRPr>
          </a:p>
          <a:p>
            <a:r>
              <a:rPr lang="fr-FR" sz="1200" dirty="0">
                <a:solidFill>
                  <a:srgbClr val="000000"/>
                </a:solidFill>
                <a:cs typeface="Calibri"/>
              </a:rPr>
              <a:t>Lorem ipsum dolor sit amet, consectetur adipiscing elit. Quisque pulvinar sit amet turpis ut consequat. Lorem ipsum dolor sit amet, consectetur adipiscing elit. Quisque pulvinar sit amet turpis ut consequat.</a:t>
            </a:r>
          </a:p>
          <a:p>
            <a:r>
              <a:rPr lang="fr-FR" sz="1200" dirty="0">
                <a:solidFill>
                  <a:srgbClr val="000000"/>
                </a:solidFill>
                <a:cs typeface="Calibri"/>
              </a:rPr>
              <a:t> </a:t>
            </a:r>
            <a:endParaRPr lang="fr-FR" sz="1200" dirty="0">
              <a:solidFill>
                <a:srgbClr val="000000"/>
              </a:solidFill>
              <a:ea typeface="Calibri"/>
              <a:cs typeface="Times New Roman"/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3741363" y="8927000"/>
            <a:ext cx="3512010" cy="377133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9569" tIns="49785" rIns="99569" bIns="49785" rtlCol="0" anchor="ctr"/>
          <a:lstStyle/>
          <a:p>
            <a:pPr algn="ctr"/>
            <a:endParaRPr lang="en-PH"/>
          </a:p>
        </p:txBody>
      </p:sp>
      <p:sp>
        <p:nvSpPr>
          <p:cNvPr id="71" name="Rectangle 70"/>
          <p:cNvSpPr/>
          <p:nvPr/>
        </p:nvSpPr>
        <p:spPr>
          <a:xfrm>
            <a:off x="115533" y="8927000"/>
            <a:ext cx="3512010" cy="377133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9569" tIns="49785" rIns="99569" bIns="49785" rtlCol="0" anchor="ctr"/>
          <a:lstStyle/>
          <a:p>
            <a:pPr algn="ctr"/>
            <a:endParaRPr lang="en-PH"/>
          </a:p>
        </p:txBody>
      </p:sp>
      <p:sp>
        <p:nvSpPr>
          <p:cNvPr id="72" name="Rectangle 71"/>
          <p:cNvSpPr/>
          <p:nvPr/>
        </p:nvSpPr>
        <p:spPr>
          <a:xfrm>
            <a:off x="653580" y="8932856"/>
            <a:ext cx="3421807" cy="365419"/>
          </a:xfrm>
          <a:prstGeom prst="rect">
            <a:avLst/>
          </a:prstGeom>
        </p:spPr>
        <p:txBody>
          <a:bodyPr wrap="square" lIns="99569" tIns="49785" rIns="99569" bIns="49785"/>
          <a:lstStyle/>
          <a:p>
            <a:r>
              <a:rPr lang="en-PH" sz="17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ACHIEVEMENTS</a:t>
            </a:r>
          </a:p>
        </p:txBody>
      </p:sp>
      <p:pic>
        <p:nvPicPr>
          <p:cNvPr id="73" name="Picture 2" descr="C:\Users\ikkinallego\Downloads\award52.png"/>
          <p:cNvPicPr>
            <a:picLocks noChangeAspect="1" noChangeArrowheads="1"/>
          </p:cNvPicPr>
          <p:nvPr/>
        </p:nvPicPr>
        <p:blipFill>
          <a:blip r:embed="rId12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13">
                    <a14:imgEffect>
                      <a14:brightnessContrast bright="100000" contras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7100" y="8943156"/>
            <a:ext cx="352306" cy="344822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4" name="Text Box 189"/>
          <p:cNvSpPr txBox="1"/>
          <p:nvPr/>
        </p:nvSpPr>
        <p:spPr>
          <a:xfrm>
            <a:off x="99015" y="9443421"/>
            <a:ext cx="3528528" cy="1055356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9569" tIns="49785" rIns="99569" bIns="49785" numCol="1" spcCol="0" rtlCol="0" fromWordArt="0" anchor="t" anchorCtr="0" forceAA="0" compatLnSpc="1">
            <a:prstTxWarp prst="textNoShape">
              <a:avLst/>
            </a:prstTxWarp>
          </a:bodyPr>
          <a:lstStyle/>
          <a:p>
            <a:pPr>
              <a:lnSpc>
                <a:spcPts val="1307"/>
              </a:lnSpc>
              <a:spcAft>
                <a:spcPts val="544"/>
              </a:spcAft>
            </a:pPr>
            <a:r>
              <a:rPr lang="en-PH" sz="1100" b="1" dirty="0" err="1">
                <a:solidFill>
                  <a:schemeClr val="tx1"/>
                </a:solidFill>
                <a:latin typeface="Arial"/>
                <a:ea typeface="Calibri"/>
                <a:cs typeface="Times New Roman"/>
              </a:rPr>
              <a:t>Lorem Ipsum | 20XX</a:t>
            </a:r>
          </a:p>
          <a:p>
            <a:pPr>
              <a:lnSpc>
                <a:spcPts val="1307"/>
              </a:lnSpc>
              <a:spcAft>
                <a:spcPts val="544"/>
              </a:spcAft>
            </a:pPr>
            <a:r>
              <a:rPr lang="en-PH" sz="1100" dirty="0" err="1">
                <a:solidFill>
                  <a:schemeClr val="tx1"/>
                </a:solidFill>
                <a:latin typeface="Arial"/>
                <a:ea typeface="Calibri"/>
                <a:cs typeface="Times New Roman"/>
              </a:rPr>
              <a:t>Lorem ipsum dolor sit amet, consectetur adipiscing.  </a:t>
            </a:r>
          </a:p>
          <a:p>
            <a:pPr>
              <a:lnSpc>
                <a:spcPts val="1307"/>
              </a:lnSpc>
              <a:spcAft>
                <a:spcPts val="544"/>
              </a:spcAft>
            </a:pPr>
            <a:r>
              <a:rPr lang="en-PH" sz="1100" b="1" dirty="0" err="1">
                <a:solidFill>
                  <a:schemeClr val="tx1"/>
                </a:solidFill>
                <a:latin typeface="Arial"/>
                <a:ea typeface="Calibri"/>
                <a:cs typeface="Times New Roman"/>
              </a:rPr>
              <a:t>Lorem Ipsum | 20XX</a:t>
            </a:r>
          </a:p>
          <a:p>
            <a:pPr>
              <a:lnSpc>
                <a:spcPts val="1307"/>
              </a:lnSpc>
              <a:spcAft>
                <a:spcPts val="544"/>
              </a:spcAft>
            </a:pPr>
            <a:r>
              <a:rPr lang="en-PH" sz="1100" dirty="0">
                <a:solidFill>
                  <a:schemeClr val="tx1"/>
                </a:solidFill>
                <a:latin typeface="Arial"/>
                <a:ea typeface="Calibri"/>
                <a:cs typeface="Times New Roman"/>
              </a:rPr>
              <a:t>Lorem ipsum dolor sit amet, consectetur adipiscing.  </a:t>
            </a:r>
          </a:p>
        </p:txBody>
      </p:sp>
      <p:sp>
        <p:nvSpPr>
          <p:cNvPr id="75" name="Rectangle 74"/>
          <p:cNvSpPr/>
          <p:nvPr/>
        </p:nvSpPr>
        <p:spPr>
          <a:xfrm>
            <a:off x="4176128" y="8916700"/>
            <a:ext cx="3421807" cy="365419"/>
          </a:xfrm>
          <a:prstGeom prst="rect">
            <a:avLst/>
          </a:prstGeom>
        </p:spPr>
        <p:txBody>
          <a:bodyPr wrap="square" lIns="99569" tIns="49785" rIns="99569" bIns="49785"/>
          <a:lstStyle/>
          <a:p>
            <a:r>
              <a:rPr lang="en-PH" sz="17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LANGUAGES</a:t>
            </a:r>
          </a:p>
        </p:txBody>
      </p:sp>
      <p:sp>
        <p:nvSpPr>
          <p:cNvPr id="76" name="Text Box 189"/>
          <p:cNvSpPr txBox="1"/>
          <p:nvPr/>
        </p:nvSpPr>
        <p:spPr>
          <a:xfrm>
            <a:off x="3741363" y="9443422"/>
            <a:ext cx="3528528" cy="754861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9569" tIns="49785" rIns="99569" bIns="49785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ts val="1307"/>
              </a:lnSpc>
              <a:spcAft>
                <a:spcPts val="544"/>
              </a:spcAft>
            </a:pPr>
            <a:r>
              <a:rPr lang="en-PH" sz="1100" b="1" dirty="0" err="1">
                <a:solidFill>
                  <a:schemeClr val="tx1"/>
                </a:solidFill>
                <a:latin typeface="Arial"/>
                <a:ea typeface="Calibri"/>
                <a:cs typeface="Times New Roman"/>
              </a:rPr>
              <a:t>Lorem</a:t>
            </a:r>
            <a:r>
              <a:rPr lang="en-PH" sz="1100" b="1" dirty="0">
                <a:solidFill>
                  <a:schemeClr val="tx1"/>
                </a:solidFill>
                <a:latin typeface="Arial"/>
                <a:ea typeface="Calibri"/>
                <a:cs typeface="Times New Roman"/>
              </a:rPr>
              <a:t> </a:t>
            </a:r>
            <a:r>
              <a:rPr lang="en-PH" sz="1100" b="1" dirty="0" err="1">
                <a:solidFill>
                  <a:schemeClr val="tx1"/>
                </a:solidFill>
                <a:latin typeface="Arial"/>
                <a:ea typeface="Calibri"/>
                <a:cs typeface="Times New Roman"/>
              </a:rPr>
              <a:t>Ipsum</a:t>
            </a:r>
            <a:endParaRPr lang="en-PH" sz="1100" b="1" dirty="0">
              <a:solidFill>
                <a:schemeClr val="tx1"/>
              </a:solidFill>
              <a:latin typeface="Arial"/>
              <a:ea typeface="Calibri"/>
              <a:cs typeface="Times New Roman"/>
            </a:endParaRPr>
          </a:p>
          <a:p>
            <a:pPr>
              <a:lnSpc>
                <a:spcPts val="1307"/>
              </a:lnSpc>
              <a:spcAft>
                <a:spcPts val="544"/>
              </a:spcAft>
            </a:pPr>
            <a:r>
              <a:rPr lang="en-PH" sz="1100" b="1" dirty="0" err="1">
                <a:solidFill>
                  <a:schemeClr val="tx1"/>
                </a:solidFill>
                <a:latin typeface="Arial"/>
                <a:ea typeface="Calibri"/>
                <a:cs typeface="Times New Roman"/>
              </a:rPr>
              <a:t>Lorem</a:t>
            </a:r>
            <a:r>
              <a:rPr lang="en-PH" sz="1100" b="1" dirty="0">
                <a:solidFill>
                  <a:schemeClr val="tx1"/>
                </a:solidFill>
                <a:latin typeface="Arial"/>
                <a:ea typeface="Calibri"/>
                <a:cs typeface="Times New Roman"/>
              </a:rPr>
              <a:t> </a:t>
            </a:r>
            <a:r>
              <a:rPr lang="en-PH" sz="1100" b="1" dirty="0" err="1">
                <a:solidFill>
                  <a:schemeClr val="tx1"/>
                </a:solidFill>
                <a:latin typeface="Arial"/>
                <a:ea typeface="Calibri"/>
                <a:cs typeface="Times New Roman"/>
              </a:rPr>
              <a:t>Ipsum</a:t>
            </a:r>
            <a:endParaRPr lang="fr-FR" sz="1100" dirty="0">
              <a:solidFill>
                <a:schemeClr val="tx1"/>
              </a:solidFill>
              <a:ea typeface="Calibri"/>
              <a:cs typeface="Times New Roman"/>
            </a:endParaRPr>
          </a:p>
          <a:p>
            <a:pPr>
              <a:lnSpc>
                <a:spcPts val="1307"/>
              </a:lnSpc>
              <a:spcAft>
                <a:spcPts val="544"/>
              </a:spcAft>
            </a:pPr>
            <a:r>
              <a:rPr lang="en-PH" sz="1100" b="1" dirty="0" err="1">
                <a:solidFill>
                  <a:schemeClr val="tx1"/>
                </a:solidFill>
                <a:latin typeface="Arial"/>
                <a:ea typeface="Calibri"/>
                <a:cs typeface="Times New Roman"/>
              </a:rPr>
              <a:t>Lorem</a:t>
            </a:r>
            <a:r>
              <a:rPr lang="en-PH" sz="1100" b="1" dirty="0">
                <a:solidFill>
                  <a:schemeClr val="tx1"/>
                </a:solidFill>
                <a:latin typeface="Arial"/>
                <a:ea typeface="Calibri"/>
                <a:cs typeface="Times New Roman"/>
              </a:rPr>
              <a:t> </a:t>
            </a:r>
            <a:r>
              <a:rPr lang="en-PH" sz="1100" b="1" dirty="0" err="1">
                <a:solidFill>
                  <a:schemeClr val="tx1"/>
                </a:solidFill>
                <a:latin typeface="Arial"/>
                <a:ea typeface="Calibri"/>
                <a:cs typeface="Times New Roman"/>
              </a:rPr>
              <a:t>Ipsum</a:t>
            </a:r>
            <a:endParaRPr lang="fr-FR" sz="1100" dirty="0">
              <a:solidFill>
                <a:schemeClr val="tx1"/>
              </a:solidFill>
              <a:ea typeface="Calibri"/>
              <a:cs typeface="Times New Roman"/>
            </a:endParaRPr>
          </a:p>
        </p:txBody>
      </p:sp>
      <p:pic>
        <p:nvPicPr>
          <p:cNvPr id="77" name="Picture 2" descr="C:\Users\ikkinallego\Downloads\talk13.png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BEBA8EAE-BF5A-486C-A8C5-ECC9F3942E4B}">
                <a14:imgProps xmlns:a14="http://schemas.microsoft.com/office/drawing/2010/main">
                  <a14:imgLayer r:embed="rId15">
                    <a14:imgEffect>
                      <a14:brightnessContrast bright="100000" contras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68786" y="8947013"/>
            <a:ext cx="358885" cy="351262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0659283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337</Words>
  <Application>Microsoft Office PowerPoint</Application>
  <PresentationFormat>Custom</PresentationFormat>
  <Paragraphs>51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Thème Office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axel maille</dc:creator>
  <cp:lastModifiedBy>Stanislas Larnier</cp:lastModifiedBy>
  <cp:revision>11</cp:revision>
  <dcterms:created xsi:type="dcterms:W3CDTF">2015-07-05T11:10:52Z</dcterms:created>
  <dcterms:modified xsi:type="dcterms:W3CDTF">2020-12-06T19:03:03Z</dcterms:modified>
</cp:coreProperties>
</file>